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9" r:id="rId4"/>
    <p:sldId id="280" r:id="rId5"/>
    <p:sldId id="282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91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B92D14"/>
    <a:srgbClr val="35759D"/>
    <a:srgbClr val="35B19D"/>
    <a:srgbClr val="9C6834"/>
    <a:srgbClr val="D5D5D5"/>
    <a:srgbClr val="0000CC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64379" autoAdjust="0"/>
  </p:normalViewPr>
  <p:slideViewPr>
    <p:cSldViewPr>
      <p:cViewPr varScale="1">
        <p:scale>
          <a:sx n="55" d="100"/>
          <a:sy n="55" d="100"/>
        </p:scale>
        <p:origin x="2261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7EAA5-7A45-3741-8691-EE099A24B809}" type="doc">
      <dgm:prSet loTypeId="urn:microsoft.com/office/officeart/2005/8/layout/vList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7D8E6-7100-3543-83C9-BFE7768B1855}">
      <dgm:prSet phldrT="[Текст]"/>
      <dgm:spPr/>
      <dgm:t>
        <a:bodyPr/>
        <a:lstStyle/>
        <a:p>
          <a:r>
            <a:rPr lang="ru-RU" dirty="0"/>
            <a:t>Цель – разработать рекламную кампанию и определить пути её реализации в ООО «Совершенство»</a:t>
          </a:r>
        </a:p>
      </dgm:t>
    </dgm:pt>
    <dgm:pt modelId="{49717A20-5412-BF4A-8E8F-3913ADD15770}" type="parTrans" cxnId="{14BB0B81-9165-7B42-8B50-B1E482C59A03}">
      <dgm:prSet/>
      <dgm:spPr/>
      <dgm:t>
        <a:bodyPr/>
        <a:lstStyle/>
        <a:p>
          <a:endParaRPr lang="ru-RU"/>
        </a:p>
      </dgm:t>
    </dgm:pt>
    <dgm:pt modelId="{B62BDFA2-44CB-5C4A-90E8-057B114F2503}" type="sibTrans" cxnId="{14BB0B81-9165-7B42-8B50-B1E482C59A03}">
      <dgm:prSet/>
      <dgm:spPr/>
      <dgm:t>
        <a:bodyPr/>
        <a:lstStyle/>
        <a:p>
          <a:endParaRPr lang="ru-RU"/>
        </a:p>
      </dgm:t>
    </dgm:pt>
    <dgm:pt modelId="{D701772A-CC83-9248-A4AA-D093A171541E}">
      <dgm:prSet phldrT="[Текст]"/>
      <dgm:spPr/>
      <dgm:t>
        <a:bodyPr/>
        <a:lstStyle/>
        <a:p>
          <a:r>
            <a:rPr lang="ru-RU" dirty="0"/>
            <a:t>Задачи исследования</a:t>
          </a:r>
        </a:p>
      </dgm:t>
    </dgm:pt>
    <dgm:pt modelId="{857E5212-4220-4343-9DAF-C7E515133F30}" type="parTrans" cxnId="{3AE96AAF-563E-4A43-BBC0-EBD311665AA6}">
      <dgm:prSet/>
      <dgm:spPr/>
      <dgm:t>
        <a:bodyPr/>
        <a:lstStyle/>
        <a:p>
          <a:endParaRPr lang="ru-RU"/>
        </a:p>
      </dgm:t>
    </dgm:pt>
    <dgm:pt modelId="{FE49E5D7-3087-3E4A-8772-0FC3BB7BE24E}" type="sibTrans" cxnId="{3AE96AAF-563E-4A43-BBC0-EBD311665AA6}">
      <dgm:prSet/>
      <dgm:spPr/>
      <dgm:t>
        <a:bodyPr/>
        <a:lstStyle/>
        <a:p>
          <a:endParaRPr lang="ru-RU"/>
        </a:p>
      </dgm:t>
    </dgm:pt>
    <dgm:pt modelId="{EB45A43A-4500-8347-BCB1-ADAC140226C5}">
      <dgm:prSet phldrT="[Текст]"/>
      <dgm:spPr/>
      <dgm:t>
        <a:bodyPr/>
        <a:lstStyle/>
        <a:p>
          <a:r>
            <a:rPr lang="ru-RU" dirty="0"/>
            <a:t>Изучить сущность и виды рекламных кампаний </a:t>
          </a:r>
        </a:p>
      </dgm:t>
    </dgm:pt>
    <dgm:pt modelId="{D6AC5ABF-5282-6841-A507-E60A70D5A29F}" type="parTrans" cxnId="{F44A0A68-4752-FB4F-B5B8-8D6BC7E30746}">
      <dgm:prSet/>
      <dgm:spPr/>
      <dgm:t>
        <a:bodyPr/>
        <a:lstStyle/>
        <a:p>
          <a:endParaRPr lang="ru-RU"/>
        </a:p>
      </dgm:t>
    </dgm:pt>
    <dgm:pt modelId="{9AD04B1A-5571-3C4C-A17C-039ED53A4D33}" type="sibTrans" cxnId="{F44A0A68-4752-FB4F-B5B8-8D6BC7E30746}">
      <dgm:prSet/>
      <dgm:spPr/>
      <dgm:t>
        <a:bodyPr/>
        <a:lstStyle/>
        <a:p>
          <a:endParaRPr lang="ru-RU"/>
        </a:p>
      </dgm:t>
    </dgm:pt>
    <dgm:pt modelId="{EEE27074-2B87-684C-8B88-76040AA473E1}">
      <dgm:prSet/>
      <dgm:spPr/>
      <dgm:t>
        <a:bodyPr/>
        <a:lstStyle/>
        <a:p>
          <a:r>
            <a:rPr lang="ru-RU"/>
            <a:t>Раскрыть этапы рекламных кампаний </a:t>
          </a:r>
        </a:p>
      </dgm:t>
    </dgm:pt>
    <dgm:pt modelId="{C3ADB391-FF1F-BF47-B518-4EE40C3CF726}" type="parTrans" cxnId="{01964D64-4574-D247-94ED-4B8C71B4BAA9}">
      <dgm:prSet/>
      <dgm:spPr/>
      <dgm:t>
        <a:bodyPr/>
        <a:lstStyle/>
        <a:p>
          <a:endParaRPr lang="ru-RU"/>
        </a:p>
      </dgm:t>
    </dgm:pt>
    <dgm:pt modelId="{22509829-0AD6-164D-A58C-06FA1BB32CBA}" type="sibTrans" cxnId="{01964D64-4574-D247-94ED-4B8C71B4BAA9}">
      <dgm:prSet/>
      <dgm:spPr/>
      <dgm:t>
        <a:bodyPr/>
        <a:lstStyle/>
        <a:p>
          <a:endParaRPr lang="ru-RU"/>
        </a:p>
      </dgm:t>
    </dgm:pt>
    <dgm:pt modelId="{EA9CC6F2-4CF1-CD47-A1E1-5D9659AE4607}">
      <dgm:prSet/>
      <dgm:spPr/>
      <dgm:t>
        <a:bodyPr/>
        <a:lstStyle/>
        <a:p>
          <a:r>
            <a:rPr lang="ru-RU" dirty="0"/>
            <a:t>Проанализировать рекламную деятельность в ООО «Совершенство»</a:t>
          </a:r>
        </a:p>
      </dgm:t>
    </dgm:pt>
    <dgm:pt modelId="{239DF533-5886-3142-823B-19A17E8F2AE6}" type="parTrans" cxnId="{D528138D-B440-CF44-A87F-B3B3B06E6320}">
      <dgm:prSet/>
      <dgm:spPr/>
      <dgm:t>
        <a:bodyPr/>
        <a:lstStyle/>
        <a:p>
          <a:endParaRPr lang="ru-RU"/>
        </a:p>
      </dgm:t>
    </dgm:pt>
    <dgm:pt modelId="{F0006FBB-4FFF-A04A-AAAB-73D985A10B74}" type="sibTrans" cxnId="{D528138D-B440-CF44-A87F-B3B3B06E6320}">
      <dgm:prSet/>
      <dgm:spPr/>
      <dgm:t>
        <a:bodyPr/>
        <a:lstStyle/>
        <a:p>
          <a:endParaRPr lang="ru-RU"/>
        </a:p>
      </dgm:t>
    </dgm:pt>
    <dgm:pt modelId="{9D780646-98D8-254B-ABBF-4D84E3EF4B8F}">
      <dgm:prSet/>
      <dgm:spPr/>
      <dgm:t>
        <a:bodyPr/>
        <a:lstStyle/>
        <a:p>
          <a:r>
            <a:rPr lang="ru-RU" dirty="0"/>
            <a:t>Разработать проект рекламной кампании ООО «Совершенство» и определить возможные пути ее реализации</a:t>
          </a:r>
        </a:p>
      </dgm:t>
    </dgm:pt>
    <dgm:pt modelId="{17AEDFC7-32B6-7C4E-B374-414A6201663A}" type="parTrans" cxnId="{78C03D7B-AEF7-1440-A210-C4CD739E7A12}">
      <dgm:prSet/>
      <dgm:spPr/>
      <dgm:t>
        <a:bodyPr/>
        <a:lstStyle/>
        <a:p>
          <a:endParaRPr lang="ru-RU"/>
        </a:p>
      </dgm:t>
    </dgm:pt>
    <dgm:pt modelId="{BE8B9B16-FB9A-2848-99CD-D75C6600F042}" type="sibTrans" cxnId="{78C03D7B-AEF7-1440-A210-C4CD739E7A12}">
      <dgm:prSet/>
      <dgm:spPr/>
      <dgm:t>
        <a:bodyPr/>
        <a:lstStyle/>
        <a:p>
          <a:endParaRPr lang="ru-RU"/>
        </a:p>
      </dgm:t>
    </dgm:pt>
    <dgm:pt modelId="{71916D4B-9E57-F146-9553-D00A84822381}" type="pres">
      <dgm:prSet presAssocID="{4317EAA5-7A45-3741-8691-EE099A24B809}" presName="linear" presStyleCnt="0">
        <dgm:presLayoutVars>
          <dgm:animLvl val="lvl"/>
          <dgm:resizeHandles val="exact"/>
        </dgm:presLayoutVars>
      </dgm:prSet>
      <dgm:spPr/>
    </dgm:pt>
    <dgm:pt modelId="{77AF4334-6C41-3A40-B093-7E6E173372C7}" type="pres">
      <dgm:prSet presAssocID="{76D7D8E6-7100-3543-83C9-BFE7768B185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ABC3011-6D30-174D-BC3F-697033F61A0A}" type="pres">
      <dgm:prSet presAssocID="{B62BDFA2-44CB-5C4A-90E8-057B114F2503}" presName="spacer" presStyleCnt="0"/>
      <dgm:spPr/>
    </dgm:pt>
    <dgm:pt modelId="{C23F1AAF-2F4D-C54B-8834-D980B57E4ABB}" type="pres">
      <dgm:prSet presAssocID="{D701772A-CC83-9248-A4AA-D093A171541E}" presName="parentText" presStyleLbl="node1" presStyleIdx="1" presStyleCnt="2" custScaleY="54232">
        <dgm:presLayoutVars>
          <dgm:chMax val="0"/>
          <dgm:bulletEnabled val="1"/>
        </dgm:presLayoutVars>
      </dgm:prSet>
      <dgm:spPr/>
    </dgm:pt>
    <dgm:pt modelId="{40BB1637-CF68-774E-8BFE-903DC5397A57}" type="pres">
      <dgm:prSet presAssocID="{D701772A-CC83-9248-A4AA-D093A171541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952210F-6EB7-E342-AF4B-04124D024E6C}" type="presOf" srcId="{D701772A-CC83-9248-A4AA-D093A171541E}" destId="{C23F1AAF-2F4D-C54B-8834-D980B57E4ABB}" srcOrd="0" destOrd="0" presId="urn:microsoft.com/office/officeart/2005/8/layout/vList2"/>
    <dgm:cxn modelId="{83D2D824-7E9F-1E43-B158-AC3D7244FAE3}" type="presOf" srcId="{76D7D8E6-7100-3543-83C9-BFE7768B1855}" destId="{77AF4334-6C41-3A40-B093-7E6E173372C7}" srcOrd="0" destOrd="0" presId="urn:microsoft.com/office/officeart/2005/8/layout/vList2"/>
    <dgm:cxn modelId="{DFE6C332-94FA-934B-8942-D5F535166834}" type="presOf" srcId="{EA9CC6F2-4CF1-CD47-A1E1-5D9659AE4607}" destId="{40BB1637-CF68-774E-8BFE-903DC5397A57}" srcOrd="0" destOrd="2" presId="urn:microsoft.com/office/officeart/2005/8/layout/vList2"/>
    <dgm:cxn modelId="{01964D64-4574-D247-94ED-4B8C71B4BAA9}" srcId="{D701772A-CC83-9248-A4AA-D093A171541E}" destId="{EEE27074-2B87-684C-8B88-76040AA473E1}" srcOrd="1" destOrd="0" parTransId="{C3ADB391-FF1F-BF47-B518-4EE40C3CF726}" sibTransId="{22509829-0AD6-164D-A58C-06FA1BB32CBA}"/>
    <dgm:cxn modelId="{F44A0A68-4752-FB4F-B5B8-8D6BC7E30746}" srcId="{D701772A-CC83-9248-A4AA-D093A171541E}" destId="{EB45A43A-4500-8347-BCB1-ADAC140226C5}" srcOrd="0" destOrd="0" parTransId="{D6AC5ABF-5282-6841-A507-E60A70D5A29F}" sibTransId="{9AD04B1A-5571-3C4C-A17C-039ED53A4D33}"/>
    <dgm:cxn modelId="{DA29E04C-5AA2-C34D-A055-68B7C922DF12}" type="presOf" srcId="{4317EAA5-7A45-3741-8691-EE099A24B809}" destId="{71916D4B-9E57-F146-9553-D00A84822381}" srcOrd="0" destOrd="0" presId="urn:microsoft.com/office/officeart/2005/8/layout/vList2"/>
    <dgm:cxn modelId="{78C03D7B-AEF7-1440-A210-C4CD739E7A12}" srcId="{D701772A-CC83-9248-A4AA-D093A171541E}" destId="{9D780646-98D8-254B-ABBF-4D84E3EF4B8F}" srcOrd="3" destOrd="0" parTransId="{17AEDFC7-32B6-7C4E-B374-414A6201663A}" sibTransId="{BE8B9B16-FB9A-2848-99CD-D75C6600F042}"/>
    <dgm:cxn modelId="{7D80477D-75CA-C041-8A6F-D0256DB5CBD8}" type="presOf" srcId="{EB45A43A-4500-8347-BCB1-ADAC140226C5}" destId="{40BB1637-CF68-774E-8BFE-903DC5397A57}" srcOrd="0" destOrd="0" presId="urn:microsoft.com/office/officeart/2005/8/layout/vList2"/>
    <dgm:cxn modelId="{14BB0B81-9165-7B42-8B50-B1E482C59A03}" srcId="{4317EAA5-7A45-3741-8691-EE099A24B809}" destId="{76D7D8E6-7100-3543-83C9-BFE7768B1855}" srcOrd="0" destOrd="0" parTransId="{49717A20-5412-BF4A-8E8F-3913ADD15770}" sibTransId="{B62BDFA2-44CB-5C4A-90E8-057B114F2503}"/>
    <dgm:cxn modelId="{D528138D-B440-CF44-A87F-B3B3B06E6320}" srcId="{D701772A-CC83-9248-A4AA-D093A171541E}" destId="{EA9CC6F2-4CF1-CD47-A1E1-5D9659AE4607}" srcOrd="2" destOrd="0" parTransId="{239DF533-5886-3142-823B-19A17E8F2AE6}" sibTransId="{F0006FBB-4FFF-A04A-AAAB-73D985A10B74}"/>
    <dgm:cxn modelId="{FA02C0A5-F398-E144-BC92-F3868ECDB140}" type="presOf" srcId="{9D780646-98D8-254B-ABBF-4D84E3EF4B8F}" destId="{40BB1637-CF68-774E-8BFE-903DC5397A57}" srcOrd="0" destOrd="3" presId="urn:microsoft.com/office/officeart/2005/8/layout/vList2"/>
    <dgm:cxn modelId="{3AE96AAF-563E-4A43-BBC0-EBD311665AA6}" srcId="{4317EAA5-7A45-3741-8691-EE099A24B809}" destId="{D701772A-CC83-9248-A4AA-D093A171541E}" srcOrd="1" destOrd="0" parTransId="{857E5212-4220-4343-9DAF-C7E515133F30}" sibTransId="{FE49E5D7-3087-3E4A-8772-0FC3BB7BE24E}"/>
    <dgm:cxn modelId="{B66250DC-5A4F-EC40-B7E7-3118E792D9C3}" type="presOf" srcId="{EEE27074-2B87-684C-8B88-76040AA473E1}" destId="{40BB1637-CF68-774E-8BFE-903DC5397A57}" srcOrd="0" destOrd="1" presId="urn:microsoft.com/office/officeart/2005/8/layout/vList2"/>
    <dgm:cxn modelId="{0148C26A-C0CC-9C46-A6B9-8AAB77B9795A}" type="presParOf" srcId="{71916D4B-9E57-F146-9553-D00A84822381}" destId="{77AF4334-6C41-3A40-B093-7E6E173372C7}" srcOrd="0" destOrd="0" presId="urn:microsoft.com/office/officeart/2005/8/layout/vList2"/>
    <dgm:cxn modelId="{842E0CC7-3677-D145-A7A0-D189815D496F}" type="presParOf" srcId="{71916D4B-9E57-F146-9553-D00A84822381}" destId="{4ABC3011-6D30-174D-BC3F-697033F61A0A}" srcOrd="1" destOrd="0" presId="urn:microsoft.com/office/officeart/2005/8/layout/vList2"/>
    <dgm:cxn modelId="{B38E9709-8268-E74F-9237-1E64DC72EB4F}" type="presParOf" srcId="{71916D4B-9E57-F146-9553-D00A84822381}" destId="{C23F1AAF-2F4D-C54B-8834-D980B57E4ABB}" srcOrd="2" destOrd="0" presId="urn:microsoft.com/office/officeart/2005/8/layout/vList2"/>
    <dgm:cxn modelId="{1755BBBC-8F64-0E46-818C-F4F93882E78A}" type="presParOf" srcId="{71916D4B-9E57-F146-9553-D00A84822381}" destId="{40BB1637-CF68-774E-8BFE-903DC5397A5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A8F081-D200-C641-A1D2-D409ACC7EB3F}" type="doc">
      <dgm:prSet loTypeId="urn:microsoft.com/office/officeart/2008/layout/HorizontalMultiLevelHierarchy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1FEFA5-1978-DA4A-B554-C9ECD52A7117}">
      <dgm:prSet phldrT="[Текст]"/>
      <dgm:spPr/>
      <dgm:t>
        <a:bodyPr/>
        <a:lstStyle/>
        <a:p>
          <a:r>
            <a:rPr lang="ru-RU" dirty="0"/>
            <a:t>Директор</a:t>
          </a:r>
        </a:p>
      </dgm:t>
    </dgm:pt>
    <dgm:pt modelId="{BED10D4D-85E1-304C-9297-C360C640156C}" type="parTrans" cxnId="{7EEF845F-DD2A-0749-97DE-69E62FAB57A8}">
      <dgm:prSet/>
      <dgm:spPr/>
      <dgm:t>
        <a:bodyPr/>
        <a:lstStyle/>
        <a:p>
          <a:endParaRPr lang="ru-RU"/>
        </a:p>
      </dgm:t>
    </dgm:pt>
    <dgm:pt modelId="{29797C38-086D-CF42-85BF-0F10E482350F}" type="sibTrans" cxnId="{7EEF845F-DD2A-0749-97DE-69E62FAB57A8}">
      <dgm:prSet/>
      <dgm:spPr/>
      <dgm:t>
        <a:bodyPr/>
        <a:lstStyle/>
        <a:p>
          <a:endParaRPr lang="ru-RU"/>
        </a:p>
      </dgm:t>
    </dgm:pt>
    <dgm:pt modelId="{723EAFF3-2BD7-744B-B7E5-CE7EDB29B952}">
      <dgm:prSet phldrT="[Текст]"/>
      <dgm:spPr/>
      <dgm:t>
        <a:bodyPr/>
        <a:lstStyle/>
        <a:p>
          <a:r>
            <a:rPr lang="ru-RU" dirty="0"/>
            <a:t>Администратор</a:t>
          </a:r>
        </a:p>
      </dgm:t>
    </dgm:pt>
    <dgm:pt modelId="{1A0D0EE0-4334-6944-B446-E8F67814DCEE}" type="parTrans" cxnId="{8DD14005-AC8A-C245-86B4-A3E0AA3D28DA}">
      <dgm:prSet/>
      <dgm:spPr/>
      <dgm:t>
        <a:bodyPr/>
        <a:lstStyle/>
        <a:p>
          <a:endParaRPr lang="ru-RU"/>
        </a:p>
      </dgm:t>
    </dgm:pt>
    <dgm:pt modelId="{524AA663-E7EF-FA4C-A349-8EABF5E7D733}" type="sibTrans" cxnId="{8DD14005-AC8A-C245-86B4-A3E0AA3D28DA}">
      <dgm:prSet/>
      <dgm:spPr/>
      <dgm:t>
        <a:bodyPr/>
        <a:lstStyle/>
        <a:p>
          <a:endParaRPr lang="ru-RU"/>
        </a:p>
      </dgm:t>
    </dgm:pt>
    <dgm:pt modelId="{2C734214-3E32-6A4D-B29A-6532D4DB08E2}">
      <dgm:prSet/>
      <dgm:spPr/>
      <dgm:t>
        <a:bodyPr/>
        <a:lstStyle/>
        <a:p>
          <a:r>
            <a:rPr lang="ru-RU" dirty="0"/>
            <a:t>Мастер маникюра и педикюра </a:t>
          </a:r>
        </a:p>
        <a:p>
          <a:r>
            <a:rPr lang="ru-RU" dirty="0"/>
            <a:t>(2 человека)</a:t>
          </a:r>
        </a:p>
      </dgm:t>
    </dgm:pt>
    <dgm:pt modelId="{93EC2925-5803-F64B-B9B9-B34F05205833}" type="parTrans" cxnId="{4766D240-B148-8645-A0B3-57A772C0F68D}">
      <dgm:prSet/>
      <dgm:spPr/>
      <dgm:t>
        <a:bodyPr/>
        <a:lstStyle/>
        <a:p>
          <a:endParaRPr lang="ru-RU"/>
        </a:p>
      </dgm:t>
    </dgm:pt>
    <dgm:pt modelId="{F5C81CD5-2561-EC4C-9924-5CA6988337BE}" type="sibTrans" cxnId="{4766D240-B148-8645-A0B3-57A772C0F68D}">
      <dgm:prSet/>
      <dgm:spPr/>
      <dgm:t>
        <a:bodyPr/>
        <a:lstStyle/>
        <a:p>
          <a:endParaRPr lang="ru-RU"/>
        </a:p>
      </dgm:t>
    </dgm:pt>
    <dgm:pt modelId="{69F99948-6C68-EA41-AC06-AF9CD10077CD}">
      <dgm:prSet/>
      <dgm:spPr/>
      <dgm:t>
        <a:bodyPr/>
        <a:lstStyle/>
        <a:p>
          <a:r>
            <a:rPr lang="ru-RU" dirty="0"/>
            <a:t>Парикмахеры </a:t>
          </a:r>
        </a:p>
        <a:p>
          <a:r>
            <a:rPr lang="ru-RU" dirty="0"/>
            <a:t>(8 человек)</a:t>
          </a:r>
        </a:p>
      </dgm:t>
    </dgm:pt>
    <dgm:pt modelId="{8DD8CA41-4377-4B4C-A338-58818FD600E7}" type="parTrans" cxnId="{123DE439-7E8F-5D4D-BA65-D1183ED8CA7F}">
      <dgm:prSet/>
      <dgm:spPr/>
      <dgm:t>
        <a:bodyPr/>
        <a:lstStyle/>
        <a:p>
          <a:endParaRPr lang="ru-RU"/>
        </a:p>
      </dgm:t>
    </dgm:pt>
    <dgm:pt modelId="{028A3E68-18CD-B54F-949D-6B51EE40684C}" type="sibTrans" cxnId="{123DE439-7E8F-5D4D-BA65-D1183ED8CA7F}">
      <dgm:prSet/>
      <dgm:spPr/>
      <dgm:t>
        <a:bodyPr/>
        <a:lstStyle/>
        <a:p>
          <a:endParaRPr lang="ru-RU"/>
        </a:p>
      </dgm:t>
    </dgm:pt>
    <dgm:pt modelId="{15D481EA-613A-A14A-9940-4935C596B01B}">
      <dgm:prSet/>
      <dgm:spPr/>
      <dgm:t>
        <a:bodyPr/>
        <a:lstStyle/>
        <a:p>
          <a:r>
            <a:rPr lang="ru-RU" dirty="0"/>
            <a:t>Косметолог </a:t>
          </a:r>
        </a:p>
      </dgm:t>
    </dgm:pt>
    <dgm:pt modelId="{94E6531C-8D28-3F46-89ED-000D2DD7E2B2}" type="parTrans" cxnId="{6B4A4818-82F2-DD48-AB57-090CD1924FB4}">
      <dgm:prSet/>
      <dgm:spPr/>
      <dgm:t>
        <a:bodyPr/>
        <a:lstStyle/>
        <a:p>
          <a:endParaRPr lang="ru-RU"/>
        </a:p>
      </dgm:t>
    </dgm:pt>
    <dgm:pt modelId="{484BBF77-5083-F641-BDD6-145C850E8F73}" type="sibTrans" cxnId="{6B4A4818-82F2-DD48-AB57-090CD1924FB4}">
      <dgm:prSet/>
      <dgm:spPr/>
      <dgm:t>
        <a:bodyPr/>
        <a:lstStyle/>
        <a:p>
          <a:endParaRPr lang="ru-RU"/>
        </a:p>
      </dgm:t>
    </dgm:pt>
    <dgm:pt modelId="{DC00E85D-871A-8C42-B500-D32E65F77A69}">
      <dgm:prSet/>
      <dgm:spPr/>
      <dgm:t>
        <a:bodyPr/>
        <a:lstStyle/>
        <a:p>
          <a:r>
            <a:rPr lang="ru-RU" dirty="0"/>
            <a:t>Массажист</a:t>
          </a:r>
        </a:p>
      </dgm:t>
    </dgm:pt>
    <dgm:pt modelId="{49D5B5E7-BE19-C44D-8D6C-41B3FF1FEFC9}" type="parTrans" cxnId="{EB1D582C-E48C-9045-B942-BA52FBFB6398}">
      <dgm:prSet/>
      <dgm:spPr/>
      <dgm:t>
        <a:bodyPr/>
        <a:lstStyle/>
        <a:p>
          <a:endParaRPr lang="ru-RU"/>
        </a:p>
      </dgm:t>
    </dgm:pt>
    <dgm:pt modelId="{5ADE75D3-60D8-394A-997F-1A79D5074FD5}" type="sibTrans" cxnId="{EB1D582C-E48C-9045-B942-BA52FBFB6398}">
      <dgm:prSet/>
      <dgm:spPr/>
      <dgm:t>
        <a:bodyPr/>
        <a:lstStyle/>
        <a:p>
          <a:endParaRPr lang="ru-RU"/>
        </a:p>
      </dgm:t>
    </dgm:pt>
    <dgm:pt modelId="{2922CEF2-595D-9743-868C-3ECE639B54B5}">
      <dgm:prSet/>
      <dgm:spPr/>
      <dgm:t>
        <a:bodyPr/>
        <a:lstStyle/>
        <a:p>
          <a:r>
            <a:rPr lang="ru-RU" dirty="0"/>
            <a:t>Уборщица</a:t>
          </a:r>
        </a:p>
      </dgm:t>
    </dgm:pt>
    <dgm:pt modelId="{0EF15212-9CC2-AE45-B34D-ACEB91337B03}" type="parTrans" cxnId="{D69E4A33-6224-F649-A23E-BE91499BB530}">
      <dgm:prSet/>
      <dgm:spPr/>
      <dgm:t>
        <a:bodyPr/>
        <a:lstStyle/>
        <a:p>
          <a:endParaRPr lang="ru-RU"/>
        </a:p>
      </dgm:t>
    </dgm:pt>
    <dgm:pt modelId="{9781CBE8-83CE-CA49-B459-7B85FC0ED4BA}" type="sibTrans" cxnId="{D69E4A33-6224-F649-A23E-BE91499BB530}">
      <dgm:prSet/>
      <dgm:spPr/>
      <dgm:t>
        <a:bodyPr/>
        <a:lstStyle/>
        <a:p>
          <a:endParaRPr lang="ru-RU"/>
        </a:p>
      </dgm:t>
    </dgm:pt>
    <dgm:pt modelId="{032E32AF-BDFF-CF4E-B4A6-185D52D4F4E3}">
      <dgm:prSet/>
      <dgm:spPr/>
      <dgm:t>
        <a:bodyPr/>
        <a:lstStyle/>
        <a:p>
          <a:r>
            <a:rPr lang="ru-RU" dirty="0"/>
            <a:t>Охранник</a:t>
          </a:r>
        </a:p>
      </dgm:t>
    </dgm:pt>
    <dgm:pt modelId="{348762CB-0643-304B-AFD8-775E80CA9E2B}" type="parTrans" cxnId="{DBD6D751-BC62-194B-A044-0CA487E7247C}">
      <dgm:prSet/>
      <dgm:spPr/>
      <dgm:t>
        <a:bodyPr/>
        <a:lstStyle/>
        <a:p>
          <a:endParaRPr lang="ru-RU"/>
        </a:p>
      </dgm:t>
    </dgm:pt>
    <dgm:pt modelId="{CB23C011-F36E-AB48-A0D0-579A17627F66}" type="sibTrans" cxnId="{DBD6D751-BC62-194B-A044-0CA487E7247C}">
      <dgm:prSet/>
      <dgm:spPr/>
      <dgm:t>
        <a:bodyPr/>
        <a:lstStyle/>
        <a:p>
          <a:endParaRPr lang="ru-RU"/>
        </a:p>
      </dgm:t>
    </dgm:pt>
    <dgm:pt modelId="{380A0A18-638B-3847-86BB-8D6AF0DAA1EF}" type="pres">
      <dgm:prSet presAssocID="{E2A8F081-D200-C641-A1D2-D409ACC7EB3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454DA2E-2778-6646-880B-B4190BD92F00}" type="pres">
      <dgm:prSet presAssocID="{AC1FEFA5-1978-DA4A-B554-C9ECD52A7117}" presName="root1" presStyleCnt="0"/>
      <dgm:spPr/>
    </dgm:pt>
    <dgm:pt modelId="{C959C132-AC9F-2047-9DF8-BE4E303BE169}" type="pres">
      <dgm:prSet presAssocID="{AC1FEFA5-1978-DA4A-B554-C9ECD52A7117}" presName="LevelOneTextNode" presStyleLbl="node0" presStyleIdx="0" presStyleCnt="1">
        <dgm:presLayoutVars>
          <dgm:chPref val="3"/>
        </dgm:presLayoutVars>
      </dgm:prSet>
      <dgm:spPr/>
    </dgm:pt>
    <dgm:pt modelId="{56471CD6-29C1-104F-9D32-7B908DCA8C92}" type="pres">
      <dgm:prSet presAssocID="{AC1FEFA5-1978-DA4A-B554-C9ECD52A7117}" presName="level2hierChild" presStyleCnt="0"/>
      <dgm:spPr/>
    </dgm:pt>
    <dgm:pt modelId="{A78687C3-70D7-0B46-83EC-6AB0CD1D6FE2}" type="pres">
      <dgm:prSet presAssocID="{1A0D0EE0-4334-6944-B446-E8F67814DCEE}" presName="conn2-1" presStyleLbl="parChTrans1D2" presStyleIdx="0" presStyleCnt="1"/>
      <dgm:spPr/>
    </dgm:pt>
    <dgm:pt modelId="{7450514F-F05A-8248-815E-F9A42B9CD58F}" type="pres">
      <dgm:prSet presAssocID="{1A0D0EE0-4334-6944-B446-E8F67814DCEE}" presName="connTx" presStyleLbl="parChTrans1D2" presStyleIdx="0" presStyleCnt="1"/>
      <dgm:spPr/>
    </dgm:pt>
    <dgm:pt modelId="{F59D5013-3845-D241-ACE3-11270DCC6025}" type="pres">
      <dgm:prSet presAssocID="{723EAFF3-2BD7-744B-B7E5-CE7EDB29B952}" presName="root2" presStyleCnt="0"/>
      <dgm:spPr/>
    </dgm:pt>
    <dgm:pt modelId="{8A7F3283-F80A-0F4D-8C4B-2B74145449EA}" type="pres">
      <dgm:prSet presAssocID="{723EAFF3-2BD7-744B-B7E5-CE7EDB29B952}" presName="LevelTwoTextNode" presStyleLbl="node2" presStyleIdx="0" presStyleCnt="1">
        <dgm:presLayoutVars>
          <dgm:chPref val="3"/>
        </dgm:presLayoutVars>
      </dgm:prSet>
      <dgm:spPr/>
    </dgm:pt>
    <dgm:pt modelId="{C145A5A1-9CE8-C848-92FF-546ECD1CEC86}" type="pres">
      <dgm:prSet presAssocID="{723EAFF3-2BD7-744B-B7E5-CE7EDB29B952}" presName="level3hierChild" presStyleCnt="0"/>
      <dgm:spPr/>
    </dgm:pt>
    <dgm:pt modelId="{FFFB67B3-72D4-B645-8A43-B3D4716BC78C}" type="pres">
      <dgm:prSet presAssocID="{8DD8CA41-4377-4B4C-A338-58818FD600E7}" presName="conn2-1" presStyleLbl="parChTrans1D3" presStyleIdx="0" presStyleCnt="6"/>
      <dgm:spPr/>
    </dgm:pt>
    <dgm:pt modelId="{B21F7DA4-A310-A040-B346-3F1471543F89}" type="pres">
      <dgm:prSet presAssocID="{8DD8CA41-4377-4B4C-A338-58818FD600E7}" presName="connTx" presStyleLbl="parChTrans1D3" presStyleIdx="0" presStyleCnt="6"/>
      <dgm:spPr/>
    </dgm:pt>
    <dgm:pt modelId="{9966DA86-0A70-D94A-89F1-71841760EB70}" type="pres">
      <dgm:prSet presAssocID="{69F99948-6C68-EA41-AC06-AF9CD10077CD}" presName="root2" presStyleCnt="0"/>
      <dgm:spPr/>
    </dgm:pt>
    <dgm:pt modelId="{54727969-C87A-EF4D-9196-729BE1692C18}" type="pres">
      <dgm:prSet presAssocID="{69F99948-6C68-EA41-AC06-AF9CD10077CD}" presName="LevelTwoTextNode" presStyleLbl="node3" presStyleIdx="0" presStyleCnt="6" custScaleX="171278">
        <dgm:presLayoutVars>
          <dgm:chPref val="3"/>
        </dgm:presLayoutVars>
      </dgm:prSet>
      <dgm:spPr/>
    </dgm:pt>
    <dgm:pt modelId="{8986F397-87E2-1547-952E-5564E4CFCEC9}" type="pres">
      <dgm:prSet presAssocID="{69F99948-6C68-EA41-AC06-AF9CD10077CD}" presName="level3hierChild" presStyleCnt="0"/>
      <dgm:spPr/>
    </dgm:pt>
    <dgm:pt modelId="{688B96FE-8A80-7B46-A4AF-678F834615C0}" type="pres">
      <dgm:prSet presAssocID="{93EC2925-5803-F64B-B9B9-B34F05205833}" presName="conn2-1" presStyleLbl="parChTrans1D3" presStyleIdx="1" presStyleCnt="6"/>
      <dgm:spPr/>
    </dgm:pt>
    <dgm:pt modelId="{C1E1CC87-3D0B-6745-9E38-22CA71D69642}" type="pres">
      <dgm:prSet presAssocID="{93EC2925-5803-F64B-B9B9-B34F05205833}" presName="connTx" presStyleLbl="parChTrans1D3" presStyleIdx="1" presStyleCnt="6"/>
      <dgm:spPr/>
    </dgm:pt>
    <dgm:pt modelId="{BB57B6BA-93D5-5747-A93E-572668A9C177}" type="pres">
      <dgm:prSet presAssocID="{2C734214-3E32-6A4D-B29A-6532D4DB08E2}" presName="root2" presStyleCnt="0"/>
      <dgm:spPr/>
    </dgm:pt>
    <dgm:pt modelId="{B04017D0-1C67-C44D-95D9-2CC21D61B951}" type="pres">
      <dgm:prSet presAssocID="{2C734214-3E32-6A4D-B29A-6532D4DB08E2}" presName="LevelTwoTextNode" presStyleLbl="node3" presStyleIdx="1" presStyleCnt="6" custScaleX="171278">
        <dgm:presLayoutVars>
          <dgm:chPref val="3"/>
        </dgm:presLayoutVars>
      </dgm:prSet>
      <dgm:spPr/>
    </dgm:pt>
    <dgm:pt modelId="{6FFB7EB0-E9C9-1B47-BA04-A6EF2A3B6258}" type="pres">
      <dgm:prSet presAssocID="{2C734214-3E32-6A4D-B29A-6532D4DB08E2}" presName="level3hierChild" presStyleCnt="0"/>
      <dgm:spPr/>
    </dgm:pt>
    <dgm:pt modelId="{93055E93-D496-544E-B98C-0D2D34EDD027}" type="pres">
      <dgm:prSet presAssocID="{94E6531C-8D28-3F46-89ED-000D2DD7E2B2}" presName="conn2-1" presStyleLbl="parChTrans1D3" presStyleIdx="2" presStyleCnt="6"/>
      <dgm:spPr/>
    </dgm:pt>
    <dgm:pt modelId="{6C8B2A31-D4E9-9549-8E94-9EF36E9BAF8D}" type="pres">
      <dgm:prSet presAssocID="{94E6531C-8D28-3F46-89ED-000D2DD7E2B2}" presName="connTx" presStyleLbl="parChTrans1D3" presStyleIdx="2" presStyleCnt="6"/>
      <dgm:spPr/>
    </dgm:pt>
    <dgm:pt modelId="{BDB33541-FADA-D04A-8856-3D2F098EDFC4}" type="pres">
      <dgm:prSet presAssocID="{15D481EA-613A-A14A-9940-4935C596B01B}" presName="root2" presStyleCnt="0"/>
      <dgm:spPr/>
    </dgm:pt>
    <dgm:pt modelId="{0C74A26F-EE8A-9342-AFA6-C0B1E6748B39}" type="pres">
      <dgm:prSet presAssocID="{15D481EA-613A-A14A-9940-4935C596B01B}" presName="LevelTwoTextNode" presStyleLbl="node3" presStyleIdx="2" presStyleCnt="6" custScaleX="171278">
        <dgm:presLayoutVars>
          <dgm:chPref val="3"/>
        </dgm:presLayoutVars>
      </dgm:prSet>
      <dgm:spPr/>
    </dgm:pt>
    <dgm:pt modelId="{29472599-640F-7243-8EF2-3EA924ED6D9E}" type="pres">
      <dgm:prSet presAssocID="{15D481EA-613A-A14A-9940-4935C596B01B}" presName="level3hierChild" presStyleCnt="0"/>
      <dgm:spPr/>
    </dgm:pt>
    <dgm:pt modelId="{56FFFC3C-693A-8E43-A405-76E0920439BF}" type="pres">
      <dgm:prSet presAssocID="{49D5B5E7-BE19-C44D-8D6C-41B3FF1FEFC9}" presName="conn2-1" presStyleLbl="parChTrans1D3" presStyleIdx="3" presStyleCnt="6"/>
      <dgm:spPr/>
    </dgm:pt>
    <dgm:pt modelId="{EDD2DA39-5794-6946-9F65-C2FBC5C318A1}" type="pres">
      <dgm:prSet presAssocID="{49D5B5E7-BE19-C44D-8D6C-41B3FF1FEFC9}" presName="connTx" presStyleLbl="parChTrans1D3" presStyleIdx="3" presStyleCnt="6"/>
      <dgm:spPr/>
    </dgm:pt>
    <dgm:pt modelId="{7A999D35-97D6-CB47-9A1D-F243FC912E64}" type="pres">
      <dgm:prSet presAssocID="{DC00E85D-871A-8C42-B500-D32E65F77A69}" presName="root2" presStyleCnt="0"/>
      <dgm:spPr/>
    </dgm:pt>
    <dgm:pt modelId="{0888B128-B9CB-1C4D-B8B6-07B35D0522CC}" type="pres">
      <dgm:prSet presAssocID="{DC00E85D-871A-8C42-B500-D32E65F77A69}" presName="LevelTwoTextNode" presStyleLbl="node3" presStyleIdx="3" presStyleCnt="6" custScaleX="171278">
        <dgm:presLayoutVars>
          <dgm:chPref val="3"/>
        </dgm:presLayoutVars>
      </dgm:prSet>
      <dgm:spPr/>
    </dgm:pt>
    <dgm:pt modelId="{D5685116-A778-304A-8704-935AD250B406}" type="pres">
      <dgm:prSet presAssocID="{DC00E85D-871A-8C42-B500-D32E65F77A69}" presName="level3hierChild" presStyleCnt="0"/>
      <dgm:spPr/>
    </dgm:pt>
    <dgm:pt modelId="{D28B32ED-83DF-D14D-9549-9A1DA8465854}" type="pres">
      <dgm:prSet presAssocID="{348762CB-0643-304B-AFD8-775E80CA9E2B}" presName="conn2-1" presStyleLbl="parChTrans1D3" presStyleIdx="4" presStyleCnt="6"/>
      <dgm:spPr/>
    </dgm:pt>
    <dgm:pt modelId="{AF996AB1-4B81-A74D-8C8A-260F89D739B4}" type="pres">
      <dgm:prSet presAssocID="{348762CB-0643-304B-AFD8-775E80CA9E2B}" presName="connTx" presStyleLbl="parChTrans1D3" presStyleIdx="4" presStyleCnt="6"/>
      <dgm:spPr/>
    </dgm:pt>
    <dgm:pt modelId="{5D19423E-8AF3-894A-8945-78219E8D0062}" type="pres">
      <dgm:prSet presAssocID="{032E32AF-BDFF-CF4E-B4A6-185D52D4F4E3}" presName="root2" presStyleCnt="0"/>
      <dgm:spPr/>
    </dgm:pt>
    <dgm:pt modelId="{46FAE924-E7B0-3147-9E5A-0375D8C9CA1C}" type="pres">
      <dgm:prSet presAssocID="{032E32AF-BDFF-CF4E-B4A6-185D52D4F4E3}" presName="LevelTwoTextNode" presStyleLbl="node3" presStyleIdx="4" presStyleCnt="6" custScaleX="171278">
        <dgm:presLayoutVars>
          <dgm:chPref val="3"/>
        </dgm:presLayoutVars>
      </dgm:prSet>
      <dgm:spPr/>
    </dgm:pt>
    <dgm:pt modelId="{B5C173CA-76B9-7D45-B999-C8BA97B4C0DE}" type="pres">
      <dgm:prSet presAssocID="{032E32AF-BDFF-CF4E-B4A6-185D52D4F4E3}" presName="level3hierChild" presStyleCnt="0"/>
      <dgm:spPr/>
    </dgm:pt>
    <dgm:pt modelId="{F66B6F54-C021-C242-B6DE-6E69A31EDDE3}" type="pres">
      <dgm:prSet presAssocID="{0EF15212-9CC2-AE45-B34D-ACEB91337B03}" presName="conn2-1" presStyleLbl="parChTrans1D3" presStyleIdx="5" presStyleCnt="6"/>
      <dgm:spPr/>
    </dgm:pt>
    <dgm:pt modelId="{C4F9D282-3A98-F146-8BDC-1A84828AB849}" type="pres">
      <dgm:prSet presAssocID="{0EF15212-9CC2-AE45-B34D-ACEB91337B03}" presName="connTx" presStyleLbl="parChTrans1D3" presStyleIdx="5" presStyleCnt="6"/>
      <dgm:spPr/>
    </dgm:pt>
    <dgm:pt modelId="{0EC614E6-2DF4-764F-8DA1-08BBB4D235BC}" type="pres">
      <dgm:prSet presAssocID="{2922CEF2-595D-9743-868C-3ECE639B54B5}" presName="root2" presStyleCnt="0"/>
      <dgm:spPr/>
    </dgm:pt>
    <dgm:pt modelId="{D53D1E3D-E267-7D49-B05E-D280CBE97B82}" type="pres">
      <dgm:prSet presAssocID="{2922CEF2-595D-9743-868C-3ECE639B54B5}" presName="LevelTwoTextNode" presStyleLbl="node3" presStyleIdx="5" presStyleCnt="6" custScaleX="171278">
        <dgm:presLayoutVars>
          <dgm:chPref val="3"/>
        </dgm:presLayoutVars>
      </dgm:prSet>
      <dgm:spPr/>
    </dgm:pt>
    <dgm:pt modelId="{290897AC-0454-6C40-A457-87DBCCEA295E}" type="pres">
      <dgm:prSet presAssocID="{2922CEF2-595D-9743-868C-3ECE639B54B5}" presName="level3hierChild" presStyleCnt="0"/>
      <dgm:spPr/>
    </dgm:pt>
  </dgm:ptLst>
  <dgm:cxnLst>
    <dgm:cxn modelId="{A1634700-07D3-1444-9E78-05F618A48D48}" type="presOf" srcId="{8DD8CA41-4377-4B4C-A338-58818FD600E7}" destId="{B21F7DA4-A310-A040-B346-3F1471543F89}" srcOrd="1" destOrd="0" presId="urn:microsoft.com/office/officeart/2008/layout/HorizontalMultiLevelHierarchy"/>
    <dgm:cxn modelId="{32FD8304-2C42-8F41-A61D-6E4C02B977E1}" type="presOf" srcId="{49D5B5E7-BE19-C44D-8D6C-41B3FF1FEFC9}" destId="{56FFFC3C-693A-8E43-A405-76E0920439BF}" srcOrd="0" destOrd="0" presId="urn:microsoft.com/office/officeart/2008/layout/HorizontalMultiLevelHierarchy"/>
    <dgm:cxn modelId="{8DD14005-AC8A-C245-86B4-A3E0AA3D28DA}" srcId="{AC1FEFA5-1978-DA4A-B554-C9ECD52A7117}" destId="{723EAFF3-2BD7-744B-B7E5-CE7EDB29B952}" srcOrd="0" destOrd="0" parTransId="{1A0D0EE0-4334-6944-B446-E8F67814DCEE}" sibTransId="{524AA663-E7EF-FA4C-A349-8EABF5E7D733}"/>
    <dgm:cxn modelId="{EF806506-C0DA-334C-8B3E-A3CFA44CD5C9}" type="presOf" srcId="{0EF15212-9CC2-AE45-B34D-ACEB91337B03}" destId="{F66B6F54-C021-C242-B6DE-6E69A31EDDE3}" srcOrd="0" destOrd="0" presId="urn:microsoft.com/office/officeart/2008/layout/HorizontalMultiLevelHierarchy"/>
    <dgm:cxn modelId="{375E1010-6F38-494E-A43B-B3F71728682D}" type="presOf" srcId="{032E32AF-BDFF-CF4E-B4A6-185D52D4F4E3}" destId="{46FAE924-E7B0-3147-9E5A-0375D8C9CA1C}" srcOrd="0" destOrd="0" presId="urn:microsoft.com/office/officeart/2008/layout/HorizontalMultiLevelHierarchy"/>
    <dgm:cxn modelId="{6B4A4818-82F2-DD48-AB57-090CD1924FB4}" srcId="{723EAFF3-2BD7-744B-B7E5-CE7EDB29B952}" destId="{15D481EA-613A-A14A-9940-4935C596B01B}" srcOrd="2" destOrd="0" parTransId="{94E6531C-8D28-3F46-89ED-000D2DD7E2B2}" sibTransId="{484BBF77-5083-F641-BDD6-145C850E8F73}"/>
    <dgm:cxn modelId="{479D201C-CF6A-EC4E-896C-C56C46D2308E}" type="presOf" srcId="{49D5B5E7-BE19-C44D-8D6C-41B3FF1FEFC9}" destId="{EDD2DA39-5794-6946-9F65-C2FBC5C318A1}" srcOrd="1" destOrd="0" presId="urn:microsoft.com/office/officeart/2008/layout/HorizontalMultiLevelHierarchy"/>
    <dgm:cxn modelId="{7B98B820-B5F9-704E-9A7D-CA314BA5E68B}" type="presOf" srcId="{348762CB-0643-304B-AFD8-775E80CA9E2B}" destId="{D28B32ED-83DF-D14D-9549-9A1DA8465854}" srcOrd="0" destOrd="0" presId="urn:microsoft.com/office/officeart/2008/layout/HorizontalMultiLevelHierarchy"/>
    <dgm:cxn modelId="{2975E524-2CB0-DD4D-8362-230E03BF0355}" type="presOf" srcId="{1A0D0EE0-4334-6944-B446-E8F67814DCEE}" destId="{7450514F-F05A-8248-815E-F9A42B9CD58F}" srcOrd="1" destOrd="0" presId="urn:microsoft.com/office/officeart/2008/layout/HorizontalMultiLevelHierarchy"/>
    <dgm:cxn modelId="{EB1D582C-E48C-9045-B942-BA52FBFB6398}" srcId="{723EAFF3-2BD7-744B-B7E5-CE7EDB29B952}" destId="{DC00E85D-871A-8C42-B500-D32E65F77A69}" srcOrd="3" destOrd="0" parTransId="{49D5B5E7-BE19-C44D-8D6C-41B3FF1FEFC9}" sibTransId="{5ADE75D3-60D8-394A-997F-1A79D5074FD5}"/>
    <dgm:cxn modelId="{A3926A2E-27E8-C947-ABE0-5803A40E883E}" type="presOf" srcId="{DC00E85D-871A-8C42-B500-D32E65F77A69}" destId="{0888B128-B9CB-1C4D-B8B6-07B35D0522CC}" srcOrd="0" destOrd="0" presId="urn:microsoft.com/office/officeart/2008/layout/HorizontalMultiLevelHierarchy"/>
    <dgm:cxn modelId="{D69E4A33-6224-F649-A23E-BE91499BB530}" srcId="{723EAFF3-2BD7-744B-B7E5-CE7EDB29B952}" destId="{2922CEF2-595D-9743-868C-3ECE639B54B5}" srcOrd="5" destOrd="0" parTransId="{0EF15212-9CC2-AE45-B34D-ACEB91337B03}" sibTransId="{9781CBE8-83CE-CA49-B459-7B85FC0ED4BA}"/>
    <dgm:cxn modelId="{10C9A634-AA20-F041-80CF-E534F551BABA}" type="presOf" srcId="{723EAFF3-2BD7-744B-B7E5-CE7EDB29B952}" destId="{8A7F3283-F80A-0F4D-8C4B-2B74145449EA}" srcOrd="0" destOrd="0" presId="urn:microsoft.com/office/officeart/2008/layout/HorizontalMultiLevelHierarchy"/>
    <dgm:cxn modelId="{123DE439-7E8F-5D4D-BA65-D1183ED8CA7F}" srcId="{723EAFF3-2BD7-744B-B7E5-CE7EDB29B952}" destId="{69F99948-6C68-EA41-AC06-AF9CD10077CD}" srcOrd="0" destOrd="0" parTransId="{8DD8CA41-4377-4B4C-A338-58818FD600E7}" sibTransId="{028A3E68-18CD-B54F-949D-6B51EE40684C}"/>
    <dgm:cxn modelId="{B19FD73D-9A55-3B4B-A0DC-9FBC3BA43504}" type="presOf" srcId="{AC1FEFA5-1978-DA4A-B554-C9ECD52A7117}" destId="{C959C132-AC9F-2047-9DF8-BE4E303BE169}" srcOrd="0" destOrd="0" presId="urn:microsoft.com/office/officeart/2008/layout/HorizontalMultiLevelHierarchy"/>
    <dgm:cxn modelId="{4766D240-B148-8645-A0B3-57A772C0F68D}" srcId="{723EAFF3-2BD7-744B-B7E5-CE7EDB29B952}" destId="{2C734214-3E32-6A4D-B29A-6532D4DB08E2}" srcOrd="1" destOrd="0" parTransId="{93EC2925-5803-F64B-B9B9-B34F05205833}" sibTransId="{F5C81CD5-2561-EC4C-9924-5CA6988337BE}"/>
    <dgm:cxn modelId="{7EEF845F-DD2A-0749-97DE-69E62FAB57A8}" srcId="{E2A8F081-D200-C641-A1D2-D409ACC7EB3F}" destId="{AC1FEFA5-1978-DA4A-B554-C9ECD52A7117}" srcOrd="0" destOrd="0" parTransId="{BED10D4D-85E1-304C-9297-C360C640156C}" sibTransId="{29797C38-086D-CF42-85BF-0F10E482350F}"/>
    <dgm:cxn modelId="{C282FC5F-0D34-CB45-8330-912CDF34A9CA}" type="presOf" srcId="{69F99948-6C68-EA41-AC06-AF9CD10077CD}" destId="{54727969-C87A-EF4D-9196-729BE1692C18}" srcOrd="0" destOrd="0" presId="urn:microsoft.com/office/officeart/2008/layout/HorizontalMultiLevelHierarchy"/>
    <dgm:cxn modelId="{720E4A62-70E9-D547-B8AE-AF857AB13645}" type="presOf" srcId="{15D481EA-613A-A14A-9940-4935C596B01B}" destId="{0C74A26F-EE8A-9342-AFA6-C0B1E6748B39}" srcOrd="0" destOrd="0" presId="urn:microsoft.com/office/officeart/2008/layout/HorizontalMultiLevelHierarchy"/>
    <dgm:cxn modelId="{D408064A-12D9-3D49-87D6-52453BBC3CFB}" type="presOf" srcId="{94E6531C-8D28-3F46-89ED-000D2DD7E2B2}" destId="{93055E93-D496-544E-B98C-0D2D34EDD027}" srcOrd="0" destOrd="0" presId="urn:microsoft.com/office/officeart/2008/layout/HorizontalMultiLevelHierarchy"/>
    <dgm:cxn modelId="{DBD6D751-BC62-194B-A044-0CA487E7247C}" srcId="{723EAFF3-2BD7-744B-B7E5-CE7EDB29B952}" destId="{032E32AF-BDFF-CF4E-B4A6-185D52D4F4E3}" srcOrd="4" destOrd="0" parTransId="{348762CB-0643-304B-AFD8-775E80CA9E2B}" sibTransId="{CB23C011-F36E-AB48-A0D0-579A17627F66}"/>
    <dgm:cxn modelId="{56F94F52-9D5F-6647-8D93-1125F414EFE3}" type="presOf" srcId="{1A0D0EE0-4334-6944-B446-E8F67814DCEE}" destId="{A78687C3-70D7-0B46-83EC-6AB0CD1D6FE2}" srcOrd="0" destOrd="0" presId="urn:microsoft.com/office/officeart/2008/layout/HorizontalMultiLevelHierarchy"/>
    <dgm:cxn modelId="{F46BFB76-CF18-8749-8328-1306C29BAA3B}" type="presOf" srcId="{93EC2925-5803-F64B-B9B9-B34F05205833}" destId="{688B96FE-8A80-7B46-A4AF-678F834615C0}" srcOrd="0" destOrd="0" presId="urn:microsoft.com/office/officeart/2008/layout/HorizontalMultiLevelHierarchy"/>
    <dgm:cxn modelId="{0D5C5F7C-3D61-C74F-9EB4-1048393E4783}" type="presOf" srcId="{8DD8CA41-4377-4B4C-A338-58818FD600E7}" destId="{FFFB67B3-72D4-B645-8A43-B3D4716BC78C}" srcOrd="0" destOrd="0" presId="urn:microsoft.com/office/officeart/2008/layout/HorizontalMultiLevelHierarchy"/>
    <dgm:cxn modelId="{05BED27F-5804-4945-80E1-92747D77389B}" type="presOf" srcId="{2C734214-3E32-6A4D-B29A-6532D4DB08E2}" destId="{B04017D0-1C67-C44D-95D9-2CC21D61B951}" srcOrd="0" destOrd="0" presId="urn:microsoft.com/office/officeart/2008/layout/HorizontalMultiLevelHierarchy"/>
    <dgm:cxn modelId="{6EFE5B95-4CCB-8A4D-B285-4E1C77FCA217}" type="presOf" srcId="{2922CEF2-595D-9743-868C-3ECE639B54B5}" destId="{D53D1E3D-E267-7D49-B05E-D280CBE97B82}" srcOrd="0" destOrd="0" presId="urn:microsoft.com/office/officeart/2008/layout/HorizontalMultiLevelHierarchy"/>
    <dgm:cxn modelId="{56267C9F-743E-3441-A931-B337BAA98EC6}" type="presOf" srcId="{E2A8F081-D200-C641-A1D2-D409ACC7EB3F}" destId="{380A0A18-638B-3847-86BB-8D6AF0DAA1EF}" srcOrd="0" destOrd="0" presId="urn:microsoft.com/office/officeart/2008/layout/HorizontalMultiLevelHierarchy"/>
    <dgm:cxn modelId="{0DD311A4-C9FB-DC46-9417-9925EAC6854A}" type="presOf" srcId="{0EF15212-9CC2-AE45-B34D-ACEB91337B03}" destId="{C4F9D282-3A98-F146-8BDC-1A84828AB849}" srcOrd="1" destOrd="0" presId="urn:microsoft.com/office/officeart/2008/layout/HorizontalMultiLevelHierarchy"/>
    <dgm:cxn modelId="{E580A5B2-B9E7-EC47-8F7E-68456DC383E4}" type="presOf" srcId="{94E6531C-8D28-3F46-89ED-000D2DD7E2B2}" destId="{6C8B2A31-D4E9-9549-8E94-9EF36E9BAF8D}" srcOrd="1" destOrd="0" presId="urn:microsoft.com/office/officeart/2008/layout/HorizontalMultiLevelHierarchy"/>
    <dgm:cxn modelId="{A05611B8-B83C-3E4B-B61E-71D387C1C1CD}" type="presOf" srcId="{348762CB-0643-304B-AFD8-775E80CA9E2B}" destId="{AF996AB1-4B81-A74D-8C8A-260F89D739B4}" srcOrd="1" destOrd="0" presId="urn:microsoft.com/office/officeart/2008/layout/HorizontalMultiLevelHierarchy"/>
    <dgm:cxn modelId="{3D10A7E7-69FC-8E44-8211-05F353170277}" type="presOf" srcId="{93EC2925-5803-F64B-B9B9-B34F05205833}" destId="{C1E1CC87-3D0B-6745-9E38-22CA71D69642}" srcOrd="1" destOrd="0" presId="urn:microsoft.com/office/officeart/2008/layout/HorizontalMultiLevelHierarchy"/>
    <dgm:cxn modelId="{B5BA9154-14BA-B444-A00F-F67A6A5D54BF}" type="presParOf" srcId="{380A0A18-638B-3847-86BB-8D6AF0DAA1EF}" destId="{C454DA2E-2778-6646-880B-B4190BD92F00}" srcOrd="0" destOrd="0" presId="urn:microsoft.com/office/officeart/2008/layout/HorizontalMultiLevelHierarchy"/>
    <dgm:cxn modelId="{D1A3FCD9-DD16-0740-A975-DAF22AACAD56}" type="presParOf" srcId="{C454DA2E-2778-6646-880B-B4190BD92F00}" destId="{C959C132-AC9F-2047-9DF8-BE4E303BE169}" srcOrd="0" destOrd="0" presId="urn:microsoft.com/office/officeart/2008/layout/HorizontalMultiLevelHierarchy"/>
    <dgm:cxn modelId="{A7125B3A-657A-8B40-B14E-89DC222D45EC}" type="presParOf" srcId="{C454DA2E-2778-6646-880B-B4190BD92F00}" destId="{56471CD6-29C1-104F-9D32-7B908DCA8C92}" srcOrd="1" destOrd="0" presId="urn:microsoft.com/office/officeart/2008/layout/HorizontalMultiLevelHierarchy"/>
    <dgm:cxn modelId="{6C258006-12FB-6041-BC38-7A944665E6C4}" type="presParOf" srcId="{56471CD6-29C1-104F-9D32-7B908DCA8C92}" destId="{A78687C3-70D7-0B46-83EC-6AB0CD1D6FE2}" srcOrd="0" destOrd="0" presId="urn:microsoft.com/office/officeart/2008/layout/HorizontalMultiLevelHierarchy"/>
    <dgm:cxn modelId="{EDDD478F-C810-9D4B-B5A8-8A9BF7E42DB0}" type="presParOf" srcId="{A78687C3-70D7-0B46-83EC-6AB0CD1D6FE2}" destId="{7450514F-F05A-8248-815E-F9A42B9CD58F}" srcOrd="0" destOrd="0" presId="urn:microsoft.com/office/officeart/2008/layout/HorizontalMultiLevelHierarchy"/>
    <dgm:cxn modelId="{D5722682-09B3-0A40-BA04-4D65EA284FBA}" type="presParOf" srcId="{56471CD6-29C1-104F-9D32-7B908DCA8C92}" destId="{F59D5013-3845-D241-ACE3-11270DCC6025}" srcOrd="1" destOrd="0" presId="urn:microsoft.com/office/officeart/2008/layout/HorizontalMultiLevelHierarchy"/>
    <dgm:cxn modelId="{0CE34642-44F1-AB40-97B8-D25A784D86FC}" type="presParOf" srcId="{F59D5013-3845-D241-ACE3-11270DCC6025}" destId="{8A7F3283-F80A-0F4D-8C4B-2B74145449EA}" srcOrd="0" destOrd="0" presId="urn:microsoft.com/office/officeart/2008/layout/HorizontalMultiLevelHierarchy"/>
    <dgm:cxn modelId="{397D2535-7174-AD40-BD1B-A0A12F96BDEA}" type="presParOf" srcId="{F59D5013-3845-D241-ACE3-11270DCC6025}" destId="{C145A5A1-9CE8-C848-92FF-546ECD1CEC86}" srcOrd="1" destOrd="0" presId="urn:microsoft.com/office/officeart/2008/layout/HorizontalMultiLevelHierarchy"/>
    <dgm:cxn modelId="{3239A760-8612-7643-98C3-55A84DB39EAA}" type="presParOf" srcId="{C145A5A1-9CE8-C848-92FF-546ECD1CEC86}" destId="{FFFB67B3-72D4-B645-8A43-B3D4716BC78C}" srcOrd="0" destOrd="0" presId="urn:microsoft.com/office/officeart/2008/layout/HorizontalMultiLevelHierarchy"/>
    <dgm:cxn modelId="{C3566904-A352-114E-A289-9DA27714C359}" type="presParOf" srcId="{FFFB67B3-72D4-B645-8A43-B3D4716BC78C}" destId="{B21F7DA4-A310-A040-B346-3F1471543F89}" srcOrd="0" destOrd="0" presId="urn:microsoft.com/office/officeart/2008/layout/HorizontalMultiLevelHierarchy"/>
    <dgm:cxn modelId="{DEEE79CD-718D-CB46-8D13-E326EFDCD41A}" type="presParOf" srcId="{C145A5A1-9CE8-C848-92FF-546ECD1CEC86}" destId="{9966DA86-0A70-D94A-89F1-71841760EB70}" srcOrd="1" destOrd="0" presId="urn:microsoft.com/office/officeart/2008/layout/HorizontalMultiLevelHierarchy"/>
    <dgm:cxn modelId="{592A25F4-998B-0C49-9C13-6299D64A28B3}" type="presParOf" srcId="{9966DA86-0A70-D94A-89F1-71841760EB70}" destId="{54727969-C87A-EF4D-9196-729BE1692C18}" srcOrd="0" destOrd="0" presId="urn:microsoft.com/office/officeart/2008/layout/HorizontalMultiLevelHierarchy"/>
    <dgm:cxn modelId="{1AD46056-D099-6C43-9A74-AD8C11F649A0}" type="presParOf" srcId="{9966DA86-0A70-D94A-89F1-71841760EB70}" destId="{8986F397-87E2-1547-952E-5564E4CFCEC9}" srcOrd="1" destOrd="0" presId="urn:microsoft.com/office/officeart/2008/layout/HorizontalMultiLevelHierarchy"/>
    <dgm:cxn modelId="{792578D0-C4B8-CC41-923D-EDC1F1E95408}" type="presParOf" srcId="{C145A5A1-9CE8-C848-92FF-546ECD1CEC86}" destId="{688B96FE-8A80-7B46-A4AF-678F834615C0}" srcOrd="2" destOrd="0" presId="urn:microsoft.com/office/officeart/2008/layout/HorizontalMultiLevelHierarchy"/>
    <dgm:cxn modelId="{36E60ED3-4AD2-A345-829C-6787B23D387C}" type="presParOf" srcId="{688B96FE-8A80-7B46-A4AF-678F834615C0}" destId="{C1E1CC87-3D0B-6745-9E38-22CA71D69642}" srcOrd="0" destOrd="0" presId="urn:microsoft.com/office/officeart/2008/layout/HorizontalMultiLevelHierarchy"/>
    <dgm:cxn modelId="{D8CEF658-C960-F142-B390-180C32F259FE}" type="presParOf" srcId="{C145A5A1-9CE8-C848-92FF-546ECD1CEC86}" destId="{BB57B6BA-93D5-5747-A93E-572668A9C177}" srcOrd="3" destOrd="0" presId="urn:microsoft.com/office/officeart/2008/layout/HorizontalMultiLevelHierarchy"/>
    <dgm:cxn modelId="{9F1AF356-890D-9544-944F-DBD6570D4942}" type="presParOf" srcId="{BB57B6BA-93D5-5747-A93E-572668A9C177}" destId="{B04017D0-1C67-C44D-95D9-2CC21D61B951}" srcOrd="0" destOrd="0" presId="urn:microsoft.com/office/officeart/2008/layout/HorizontalMultiLevelHierarchy"/>
    <dgm:cxn modelId="{E35A7425-ED6B-9649-A07F-049E08008FD0}" type="presParOf" srcId="{BB57B6BA-93D5-5747-A93E-572668A9C177}" destId="{6FFB7EB0-E9C9-1B47-BA04-A6EF2A3B6258}" srcOrd="1" destOrd="0" presId="urn:microsoft.com/office/officeart/2008/layout/HorizontalMultiLevelHierarchy"/>
    <dgm:cxn modelId="{AB7F3857-A55A-B448-B9CD-8541585E9D24}" type="presParOf" srcId="{C145A5A1-9CE8-C848-92FF-546ECD1CEC86}" destId="{93055E93-D496-544E-B98C-0D2D34EDD027}" srcOrd="4" destOrd="0" presId="urn:microsoft.com/office/officeart/2008/layout/HorizontalMultiLevelHierarchy"/>
    <dgm:cxn modelId="{BCBFE258-A7C0-5448-A593-B912EC2DFFAA}" type="presParOf" srcId="{93055E93-D496-544E-B98C-0D2D34EDD027}" destId="{6C8B2A31-D4E9-9549-8E94-9EF36E9BAF8D}" srcOrd="0" destOrd="0" presId="urn:microsoft.com/office/officeart/2008/layout/HorizontalMultiLevelHierarchy"/>
    <dgm:cxn modelId="{405D924F-959E-7F4A-99F7-CB24F03484B8}" type="presParOf" srcId="{C145A5A1-9CE8-C848-92FF-546ECD1CEC86}" destId="{BDB33541-FADA-D04A-8856-3D2F098EDFC4}" srcOrd="5" destOrd="0" presId="urn:microsoft.com/office/officeart/2008/layout/HorizontalMultiLevelHierarchy"/>
    <dgm:cxn modelId="{24587092-DEA9-3346-ABE5-02C3B3A2428B}" type="presParOf" srcId="{BDB33541-FADA-D04A-8856-3D2F098EDFC4}" destId="{0C74A26F-EE8A-9342-AFA6-C0B1E6748B39}" srcOrd="0" destOrd="0" presId="urn:microsoft.com/office/officeart/2008/layout/HorizontalMultiLevelHierarchy"/>
    <dgm:cxn modelId="{46053982-75F3-6C4B-91C7-068CDFE34080}" type="presParOf" srcId="{BDB33541-FADA-D04A-8856-3D2F098EDFC4}" destId="{29472599-640F-7243-8EF2-3EA924ED6D9E}" srcOrd="1" destOrd="0" presId="urn:microsoft.com/office/officeart/2008/layout/HorizontalMultiLevelHierarchy"/>
    <dgm:cxn modelId="{B9C3F885-AE8F-D646-9881-09911A49D3FF}" type="presParOf" srcId="{C145A5A1-9CE8-C848-92FF-546ECD1CEC86}" destId="{56FFFC3C-693A-8E43-A405-76E0920439BF}" srcOrd="6" destOrd="0" presId="urn:microsoft.com/office/officeart/2008/layout/HorizontalMultiLevelHierarchy"/>
    <dgm:cxn modelId="{C4B75AB8-CF3D-EC42-9F76-AD7AED98609F}" type="presParOf" srcId="{56FFFC3C-693A-8E43-A405-76E0920439BF}" destId="{EDD2DA39-5794-6946-9F65-C2FBC5C318A1}" srcOrd="0" destOrd="0" presId="urn:microsoft.com/office/officeart/2008/layout/HorizontalMultiLevelHierarchy"/>
    <dgm:cxn modelId="{DD100DD0-1F0E-514C-82FB-AB403ED2D9EA}" type="presParOf" srcId="{C145A5A1-9CE8-C848-92FF-546ECD1CEC86}" destId="{7A999D35-97D6-CB47-9A1D-F243FC912E64}" srcOrd="7" destOrd="0" presId="urn:microsoft.com/office/officeart/2008/layout/HorizontalMultiLevelHierarchy"/>
    <dgm:cxn modelId="{A446B0C0-93B7-214C-8617-24DBEB87D2D9}" type="presParOf" srcId="{7A999D35-97D6-CB47-9A1D-F243FC912E64}" destId="{0888B128-B9CB-1C4D-B8B6-07B35D0522CC}" srcOrd="0" destOrd="0" presId="urn:microsoft.com/office/officeart/2008/layout/HorizontalMultiLevelHierarchy"/>
    <dgm:cxn modelId="{C5DD30AE-85DC-FE49-8EC2-7559DD8C0B09}" type="presParOf" srcId="{7A999D35-97D6-CB47-9A1D-F243FC912E64}" destId="{D5685116-A778-304A-8704-935AD250B406}" srcOrd="1" destOrd="0" presId="urn:microsoft.com/office/officeart/2008/layout/HorizontalMultiLevelHierarchy"/>
    <dgm:cxn modelId="{FCE29265-FD30-0D49-95CF-825D6145D429}" type="presParOf" srcId="{C145A5A1-9CE8-C848-92FF-546ECD1CEC86}" destId="{D28B32ED-83DF-D14D-9549-9A1DA8465854}" srcOrd="8" destOrd="0" presId="urn:microsoft.com/office/officeart/2008/layout/HorizontalMultiLevelHierarchy"/>
    <dgm:cxn modelId="{BC031ADE-8593-9649-A5E4-8B0EE9353B06}" type="presParOf" srcId="{D28B32ED-83DF-D14D-9549-9A1DA8465854}" destId="{AF996AB1-4B81-A74D-8C8A-260F89D739B4}" srcOrd="0" destOrd="0" presId="urn:microsoft.com/office/officeart/2008/layout/HorizontalMultiLevelHierarchy"/>
    <dgm:cxn modelId="{B2B7305A-9AA6-9340-862E-B6B002D4CAF1}" type="presParOf" srcId="{C145A5A1-9CE8-C848-92FF-546ECD1CEC86}" destId="{5D19423E-8AF3-894A-8945-78219E8D0062}" srcOrd="9" destOrd="0" presId="urn:microsoft.com/office/officeart/2008/layout/HorizontalMultiLevelHierarchy"/>
    <dgm:cxn modelId="{F58D4EC3-29CC-9846-9EA6-3AFB2C26AB00}" type="presParOf" srcId="{5D19423E-8AF3-894A-8945-78219E8D0062}" destId="{46FAE924-E7B0-3147-9E5A-0375D8C9CA1C}" srcOrd="0" destOrd="0" presId="urn:microsoft.com/office/officeart/2008/layout/HorizontalMultiLevelHierarchy"/>
    <dgm:cxn modelId="{0ABF15E6-7650-0643-9A75-BAC92E494D95}" type="presParOf" srcId="{5D19423E-8AF3-894A-8945-78219E8D0062}" destId="{B5C173CA-76B9-7D45-B999-C8BA97B4C0DE}" srcOrd="1" destOrd="0" presId="urn:microsoft.com/office/officeart/2008/layout/HorizontalMultiLevelHierarchy"/>
    <dgm:cxn modelId="{ECD6CDB6-E185-2640-BE49-2F67CDA72954}" type="presParOf" srcId="{C145A5A1-9CE8-C848-92FF-546ECD1CEC86}" destId="{F66B6F54-C021-C242-B6DE-6E69A31EDDE3}" srcOrd="10" destOrd="0" presId="urn:microsoft.com/office/officeart/2008/layout/HorizontalMultiLevelHierarchy"/>
    <dgm:cxn modelId="{13841DAD-173F-F94D-BB17-8D8E406BA219}" type="presParOf" srcId="{F66B6F54-C021-C242-B6DE-6E69A31EDDE3}" destId="{C4F9D282-3A98-F146-8BDC-1A84828AB849}" srcOrd="0" destOrd="0" presId="urn:microsoft.com/office/officeart/2008/layout/HorizontalMultiLevelHierarchy"/>
    <dgm:cxn modelId="{8421727B-2C45-FF4E-96DE-3AD9DB4F884D}" type="presParOf" srcId="{C145A5A1-9CE8-C848-92FF-546ECD1CEC86}" destId="{0EC614E6-2DF4-764F-8DA1-08BBB4D235BC}" srcOrd="11" destOrd="0" presId="urn:microsoft.com/office/officeart/2008/layout/HorizontalMultiLevelHierarchy"/>
    <dgm:cxn modelId="{10FF479E-A3BC-E34B-851A-6454D9660C8E}" type="presParOf" srcId="{0EC614E6-2DF4-764F-8DA1-08BBB4D235BC}" destId="{D53D1E3D-E267-7D49-B05E-D280CBE97B82}" srcOrd="0" destOrd="0" presId="urn:microsoft.com/office/officeart/2008/layout/HorizontalMultiLevelHierarchy"/>
    <dgm:cxn modelId="{C1D0CA05-02D3-944B-9D4E-56DBD15CEA9D}" type="presParOf" srcId="{0EC614E6-2DF4-764F-8DA1-08BBB4D235BC}" destId="{290897AC-0454-6C40-A457-87DBCCEA295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6ED0BD-9221-F64E-9C57-BD9CEFBC1D86}" type="doc">
      <dgm:prSet loTypeId="urn:microsoft.com/office/officeart/2005/8/layout/process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92F35B-EF78-E64B-9828-E3F043F7E01C}">
      <dgm:prSet phldrT="[Текст]"/>
      <dgm:spPr/>
      <dgm:t>
        <a:bodyPr/>
        <a:lstStyle/>
        <a:p>
          <a:r>
            <a:rPr lang="ru-RU" dirty="0"/>
            <a:t>Принятие решения о проведении</a:t>
          </a:r>
        </a:p>
      </dgm:t>
    </dgm:pt>
    <dgm:pt modelId="{46586ABD-AE76-9742-9471-17115BEF7FB6}" type="parTrans" cxnId="{4BEFD21D-E0CD-A449-ADE5-E69B7A919E3B}">
      <dgm:prSet/>
      <dgm:spPr/>
      <dgm:t>
        <a:bodyPr/>
        <a:lstStyle/>
        <a:p>
          <a:endParaRPr lang="ru-RU"/>
        </a:p>
      </dgm:t>
    </dgm:pt>
    <dgm:pt modelId="{F244AD29-59BB-E348-99BE-13E1EA15A636}" type="sibTrans" cxnId="{4BEFD21D-E0CD-A449-ADE5-E69B7A919E3B}">
      <dgm:prSet/>
      <dgm:spPr/>
      <dgm:t>
        <a:bodyPr/>
        <a:lstStyle/>
        <a:p>
          <a:endParaRPr lang="ru-RU"/>
        </a:p>
      </dgm:t>
    </dgm:pt>
    <dgm:pt modelId="{AAB0C5A4-4E36-2B48-870F-E875D177FD8D}">
      <dgm:prSet phldrT="[Текст]"/>
      <dgm:spPr/>
      <dgm:t>
        <a:bodyPr/>
        <a:lstStyle/>
        <a:p>
          <a:r>
            <a:rPr lang="ru-RU" dirty="0"/>
            <a:t>Разработка рекламных обращений</a:t>
          </a:r>
        </a:p>
      </dgm:t>
    </dgm:pt>
    <dgm:pt modelId="{54C90AA0-776A-3441-BC28-49A21D9FB599}" type="parTrans" cxnId="{D90083BC-5590-CF4B-B96B-ABF40CAA198B}">
      <dgm:prSet/>
      <dgm:spPr/>
      <dgm:t>
        <a:bodyPr/>
        <a:lstStyle/>
        <a:p>
          <a:endParaRPr lang="ru-RU"/>
        </a:p>
      </dgm:t>
    </dgm:pt>
    <dgm:pt modelId="{5DCDCD3A-414C-E543-9E71-2E5F30E83A64}" type="sibTrans" cxnId="{D90083BC-5590-CF4B-B96B-ABF40CAA198B}">
      <dgm:prSet/>
      <dgm:spPr/>
      <dgm:t>
        <a:bodyPr/>
        <a:lstStyle/>
        <a:p>
          <a:endParaRPr lang="ru-RU"/>
        </a:p>
      </dgm:t>
    </dgm:pt>
    <dgm:pt modelId="{CC540B99-E007-5E4B-A18F-24AA3C45BEAB}">
      <dgm:prSet phldrT="[Текст]"/>
      <dgm:spPr/>
      <dgm:t>
        <a:bodyPr/>
        <a:lstStyle/>
        <a:p>
          <a:r>
            <a:rPr lang="ru-RU" dirty="0"/>
            <a:t>Формирование центра принятия решения</a:t>
          </a:r>
        </a:p>
      </dgm:t>
    </dgm:pt>
    <dgm:pt modelId="{73E46370-7BA3-1C4A-A354-9F5436066902}" type="parTrans" cxnId="{FC03F958-76B1-9B44-962D-41485AD854F3}">
      <dgm:prSet/>
      <dgm:spPr/>
      <dgm:t>
        <a:bodyPr/>
        <a:lstStyle/>
        <a:p>
          <a:endParaRPr lang="ru-RU"/>
        </a:p>
      </dgm:t>
    </dgm:pt>
    <dgm:pt modelId="{27373A7C-1818-9748-B633-9798D5C68AA1}" type="sibTrans" cxnId="{FC03F958-76B1-9B44-962D-41485AD854F3}">
      <dgm:prSet/>
      <dgm:spPr/>
      <dgm:t>
        <a:bodyPr/>
        <a:lstStyle/>
        <a:p>
          <a:endParaRPr lang="ru-RU"/>
        </a:p>
      </dgm:t>
    </dgm:pt>
    <dgm:pt modelId="{F49BB3A1-4D7B-7D45-959A-16F8082F6432}">
      <dgm:prSet phldrT="[Текст]"/>
      <dgm:spPr/>
      <dgm:t>
        <a:bodyPr/>
        <a:lstStyle/>
        <a:p>
          <a:r>
            <a:rPr lang="ru-RU" dirty="0"/>
            <a:t>Запуск рекламы</a:t>
          </a:r>
        </a:p>
      </dgm:t>
    </dgm:pt>
    <dgm:pt modelId="{9C726221-5DF9-9749-BEE7-B24295267029}" type="parTrans" cxnId="{E2EBEA79-1A25-8748-807F-F34BF82D0E61}">
      <dgm:prSet/>
      <dgm:spPr/>
      <dgm:t>
        <a:bodyPr/>
        <a:lstStyle/>
        <a:p>
          <a:endParaRPr lang="ru-RU"/>
        </a:p>
      </dgm:t>
    </dgm:pt>
    <dgm:pt modelId="{A785C2A0-4D85-EE4E-BFC1-07FA6E577829}" type="sibTrans" cxnId="{E2EBEA79-1A25-8748-807F-F34BF82D0E61}">
      <dgm:prSet/>
      <dgm:spPr/>
      <dgm:t>
        <a:bodyPr/>
        <a:lstStyle/>
        <a:p>
          <a:endParaRPr lang="ru-RU"/>
        </a:p>
      </dgm:t>
    </dgm:pt>
    <dgm:pt modelId="{2E1AD7F4-D712-DE43-8D76-232DC053332E}" type="pres">
      <dgm:prSet presAssocID="{456ED0BD-9221-F64E-9C57-BD9CEFBC1D86}" presName="diagram" presStyleCnt="0">
        <dgm:presLayoutVars>
          <dgm:dir/>
          <dgm:resizeHandles val="exact"/>
        </dgm:presLayoutVars>
      </dgm:prSet>
      <dgm:spPr/>
    </dgm:pt>
    <dgm:pt modelId="{DACBE06B-8656-424D-BF55-2ECFD536629C}" type="pres">
      <dgm:prSet presAssocID="{0992F35B-EF78-E64B-9828-E3F043F7E01C}" presName="node" presStyleLbl="node1" presStyleIdx="0" presStyleCnt="4">
        <dgm:presLayoutVars>
          <dgm:bulletEnabled val="1"/>
        </dgm:presLayoutVars>
      </dgm:prSet>
      <dgm:spPr/>
    </dgm:pt>
    <dgm:pt modelId="{8DB9774F-F365-1541-8BB1-5EA9BCC3A121}" type="pres">
      <dgm:prSet presAssocID="{F244AD29-59BB-E348-99BE-13E1EA15A636}" presName="sibTrans" presStyleLbl="sibTrans2D1" presStyleIdx="0" presStyleCnt="3"/>
      <dgm:spPr/>
    </dgm:pt>
    <dgm:pt modelId="{501A9131-5063-CC4C-905B-5FB075D77999}" type="pres">
      <dgm:prSet presAssocID="{F244AD29-59BB-E348-99BE-13E1EA15A636}" presName="connectorText" presStyleLbl="sibTrans2D1" presStyleIdx="0" presStyleCnt="3"/>
      <dgm:spPr/>
    </dgm:pt>
    <dgm:pt modelId="{EB1441D9-FCF6-744F-8B3A-45238DFA7DFC}" type="pres">
      <dgm:prSet presAssocID="{AAB0C5A4-4E36-2B48-870F-E875D177FD8D}" presName="node" presStyleLbl="node1" presStyleIdx="1" presStyleCnt="4">
        <dgm:presLayoutVars>
          <dgm:bulletEnabled val="1"/>
        </dgm:presLayoutVars>
      </dgm:prSet>
      <dgm:spPr/>
    </dgm:pt>
    <dgm:pt modelId="{3C1388B6-06BE-1A4B-B974-529C63BCA6E9}" type="pres">
      <dgm:prSet presAssocID="{5DCDCD3A-414C-E543-9E71-2E5F30E83A64}" presName="sibTrans" presStyleLbl="sibTrans2D1" presStyleIdx="1" presStyleCnt="3"/>
      <dgm:spPr/>
    </dgm:pt>
    <dgm:pt modelId="{BDCF5F95-2297-BC48-A954-DBF280D6E905}" type="pres">
      <dgm:prSet presAssocID="{5DCDCD3A-414C-E543-9E71-2E5F30E83A64}" presName="connectorText" presStyleLbl="sibTrans2D1" presStyleIdx="1" presStyleCnt="3"/>
      <dgm:spPr/>
    </dgm:pt>
    <dgm:pt modelId="{B2CF9C50-1969-D341-A475-70453CF57F0E}" type="pres">
      <dgm:prSet presAssocID="{CC540B99-E007-5E4B-A18F-24AA3C45BEAB}" presName="node" presStyleLbl="node1" presStyleIdx="2" presStyleCnt="4">
        <dgm:presLayoutVars>
          <dgm:bulletEnabled val="1"/>
        </dgm:presLayoutVars>
      </dgm:prSet>
      <dgm:spPr/>
    </dgm:pt>
    <dgm:pt modelId="{1BC42998-65BF-C645-B16F-E958F388BF78}" type="pres">
      <dgm:prSet presAssocID="{27373A7C-1818-9748-B633-9798D5C68AA1}" presName="sibTrans" presStyleLbl="sibTrans2D1" presStyleIdx="2" presStyleCnt="3"/>
      <dgm:spPr/>
    </dgm:pt>
    <dgm:pt modelId="{64188A6D-BB01-3A43-979F-14A0FA46B683}" type="pres">
      <dgm:prSet presAssocID="{27373A7C-1818-9748-B633-9798D5C68AA1}" presName="connectorText" presStyleLbl="sibTrans2D1" presStyleIdx="2" presStyleCnt="3"/>
      <dgm:spPr/>
    </dgm:pt>
    <dgm:pt modelId="{60E59B61-95A7-234D-8039-10F0E0498973}" type="pres">
      <dgm:prSet presAssocID="{F49BB3A1-4D7B-7D45-959A-16F8082F6432}" presName="node" presStyleLbl="node1" presStyleIdx="3" presStyleCnt="4">
        <dgm:presLayoutVars>
          <dgm:bulletEnabled val="1"/>
        </dgm:presLayoutVars>
      </dgm:prSet>
      <dgm:spPr/>
    </dgm:pt>
  </dgm:ptLst>
  <dgm:cxnLst>
    <dgm:cxn modelId="{74BFF30A-F00E-F348-B802-0A762C43AD88}" type="presOf" srcId="{F49BB3A1-4D7B-7D45-959A-16F8082F6432}" destId="{60E59B61-95A7-234D-8039-10F0E0498973}" srcOrd="0" destOrd="0" presId="urn:microsoft.com/office/officeart/2005/8/layout/process5"/>
    <dgm:cxn modelId="{B64E8D1B-B5EC-B444-860A-99C447BB4D49}" type="presOf" srcId="{456ED0BD-9221-F64E-9C57-BD9CEFBC1D86}" destId="{2E1AD7F4-D712-DE43-8D76-232DC053332E}" srcOrd="0" destOrd="0" presId="urn:microsoft.com/office/officeart/2005/8/layout/process5"/>
    <dgm:cxn modelId="{4BEFD21D-E0CD-A449-ADE5-E69B7A919E3B}" srcId="{456ED0BD-9221-F64E-9C57-BD9CEFBC1D86}" destId="{0992F35B-EF78-E64B-9828-E3F043F7E01C}" srcOrd="0" destOrd="0" parTransId="{46586ABD-AE76-9742-9471-17115BEF7FB6}" sibTransId="{F244AD29-59BB-E348-99BE-13E1EA15A636}"/>
    <dgm:cxn modelId="{932B7F20-3959-8D42-A526-EAF231D74CAF}" type="presOf" srcId="{F244AD29-59BB-E348-99BE-13E1EA15A636}" destId="{8DB9774F-F365-1541-8BB1-5EA9BCC3A121}" srcOrd="0" destOrd="0" presId="urn:microsoft.com/office/officeart/2005/8/layout/process5"/>
    <dgm:cxn modelId="{36921C2E-FE71-E241-8F6A-521E63DC9F40}" type="presOf" srcId="{F244AD29-59BB-E348-99BE-13E1EA15A636}" destId="{501A9131-5063-CC4C-905B-5FB075D77999}" srcOrd="1" destOrd="0" presId="urn:microsoft.com/office/officeart/2005/8/layout/process5"/>
    <dgm:cxn modelId="{527A9E76-756D-7F4E-B480-F9F1975C3BCD}" type="presOf" srcId="{CC540B99-E007-5E4B-A18F-24AA3C45BEAB}" destId="{B2CF9C50-1969-D341-A475-70453CF57F0E}" srcOrd="0" destOrd="0" presId="urn:microsoft.com/office/officeart/2005/8/layout/process5"/>
    <dgm:cxn modelId="{74875158-D860-5747-9D29-52FD30611B08}" type="presOf" srcId="{27373A7C-1818-9748-B633-9798D5C68AA1}" destId="{1BC42998-65BF-C645-B16F-E958F388BF78}" srcOrd="0" destOrd="0" presId="urn:microsoft.com/office/officeart/2005/8/layout/process5"/>
    <dgm:cxn modelId="{FC03F958-76B1-9B44-962D-41485AD854F3}" srcId="{456ED0BD-9221-F64E-9C57-BD9CEFBC1D86}" destId="{CC540B99-E007-5E4B-A18F-24AA3C45BEAB}" srcOrd="2" destOrd="0" parTransId="{73E46370-7BA3-1C4A-A354-9F5436066902}" sibTransId="{27373A7C-1818-9748-B633-9798D5C68AA1}"/>
    <dgm:cxn modelId="{E2EBEA79-1A25-8748-807F-F34BF82D0E61}" srcId="{456ED0BD-9221-F64E-9C57-BD9CEFBC1D86}" destId="{F49BB3A1-4D7B-7D45-959A-16F8082F6432}" srcOrd="3" destOrd="0" parTransId="{9C726221-5DF9-9749-BEE7-B24295267029}" sibTransId="{A785C2A0-4D85-EE4E-BFC1-07FA6E577829}"/>
    <dgm:cxn modelId="{9AD9527F-CF9A-8345-97B3-A3AB47734110}" type="presOf" srcId="{0992F35B-EF78-E64B-9828-E3F043F7E01C}" destId="{DACBE06B-8656-424D-BF55-2ECFD536629C}" srcOrd="0" destOrd="0" presId="urn:microsoft.com/office/officeart/2005/8/layout/process5"/>
    <dgm:cxn modelId="{CC615FB0-898A-7C4E-938B-DAFD792B8C44}" type="presOf" srcId="{27373A7C-1818-9748-B633-9798D5C68AA1}" destId="{64188A6D-BB01-3A43-979F-14A0FA46B683}" srcOrd="1" destOrd="0" presId="urn:microsoft.com/office/officeart/2005/8/layout/process5"/>
    <dgm:cxn modelId="{F8D4D3B7-8A76-334A-B221-1A96CEBF2686}" type="presOf" srcId="{AAB0C5A4-4E36-2B48-870F-E875D177FD8D}" destId="{EB1441D9-FCF6-744F-8B3A-45238DFA7DFC}" srcOrd="0" destOrd="0" presId="urn:microsoft.com/office/officeart/2005/8/layout/process5"/>
    <dgm:cxn modelId="{D90083BC-5590-CF4B-B96B-ABF40CAA198B}" srcId="{456ED0BD-9221-F64E-9C57-BD9CEFBC1D86}" destId="{AAB0C5A4-4E36-2B48-870F-E875D177FD8D}" srcOrd="1" destOrd="0" parTransId="{54C90AA0-776A-3441-BC28-49A21D9FB599}" sibTransId="{5DCDCD3A-414C-E543-9E71-2E5F30E83A64}"/>
    <dgm:cxn modelId="{403F87C7-1445-8149-9491-699032B5144E}" type="presOf" srcId="{5DCDCD3A-414C-E543-9E71-2E5F30E83A64}" destId="{BDCF5F95-2297-BC48-A954-DBF280D6E905}" srcOrd="1" destOrd="0" presId="urn:microsoft.com/office/officeart/2005/8/layout/process5"/>
    <dgm:cxn modelId="{234118D7-029B-7E4B-96CD-AEEAB258DC4C}" type="presOf" srcId="{5DCDCD3A-414C-E543-9E71-2E5F30E83A64}" destId="{3C1388B6-06BE-1A4B-B974-529C63BCA6E9}" srcOrd="0" destOrd="0" presId="urn:microsoft.com/office/officeart/2005/8/layout/process5"/>
    <dgm:cxn modelId="{4AEFE396-26D1-9147-915D-14CE477D6451}" type="presParOf" srcId="{2E1AD7F4-D712-DE43-8D76-232DC053332E}" destId="{DACBE06B-8656-424D-BF55-2ECFD536629C}" srcOrd="0" destOrd="0" presId="urn:microsoft.com/office/officeart/2005/8/layout/process5"/>
    <dgm:cxn modelId="{FBF31EC4-08C8-AA4B-90D2-4408D18CAE15}" type="presParOf" srcId="{2E1AD7F4-D712-DE43-8D76-232DC053332E}" destId="{8DB9774F-F365-1541-8BB1-5EA9BCC3A121}" srcOrd="1" destOrd="0" presId="urn:microsoft.com/office/officeart/2005/8/layout/process5"/>
    <dgm:cxn modelId="{17546C52-F01F-5E44-B83B-3FB10341DE09}" type="presParOf" srcId="{8DB9774F-F365-1541-8BB1-5EA9BCC3A121}" destId="{501A9131-5063-CC4C-905B-5FB075D77999}" srcOrd="0" destOrd="0" presId="urn:microsoft.com/office/officeart/2005/8/layout/process5"/>
    <dgm:cxn modelId="{9DECC2F9-0FE1-DC4C-A573-E74C36D3C266}" type="presParOf" srcId="{2E1AD7F4-D712-DE43-8D76-232DC053332E}" destId="{EB1441D9-FCF6-744F-8B3A-45238DFA7DFC}" srcOrd="2" destOrd="0" presId="urn:microsoft.com/office/officeart/2005/8/layout/process5"/>
    <dgm:cxn modelId="{FE6C9352-BB18-2148-979D-7B91D0E05DAA}" type="presParOf" srcId="{2E1AD7F4-D712-DE43-8D76-232DC053332E}" destId="{3C1388B6-06BE-1A4B-B974-529C63BCA6E9}" srcOrd="3" destOrd="0" presId="urn:microsoft.com/office/officeart/2005/8/layout/process5"/>
    <dgm:cxn modelId="{24673AD7-42D7-4441-8B9D-89FA7EFC686C}" type="presParOf" srcId="{3C1388B6-06BE-1A4B-B974-529C63BCA6E9}" destId="{BDCF5F95-2297-BC48-A954-DBF280D6E905}" srcOrd="0" destOrd="0" presId="urn:microsoft.com/office/officeart/2005/8/layout/process5"/>
    <dgm:cxn modelId="{62535094-DE7C-EB44-AEA4-C8EA23FE5A7B}" type="presParOf" srcId="{2E1AD7F4-D712-DE43-8D76-232DC053332E}" destId="{B2CF9C50-1969-D341-A475-70453CF57F0E}" srcOrd="4" destOrd="0" presId="urn:microsoft.com/office/officeart/2005/8/layout/process5"/>
    <dgm:cxn modelId="{C184A2BC-F8BA-6245-8905-A7522ECAE632}" type="presParOf" srcId="{2E1AD7F4-D712-DE43-8D76-232DC053332E}" destId="{1BC42998-65BF-C645-B16F-E958F388BF78}" srcOrd="5" destOrd="0" presId="urn:microsoft.com/office/officeart/2005/8/layout/process5"/>
    <dgm:cxn modelId="{B0783259-33AD-8D4E-A344-AD38FDD24A62}" type="presParOf" srcId="{1BC42998-65BF-C645-B16F-E958F388BF78}" destId="{64188A6D-BB01-3A43-979F-14A0FA46B683}" srcOrd="0" destOrd="0" presId="urn:microsoft.com/office/officeart/2005/8/layout/process5"/>
    <dgm:cxn modelId="{5F307D73-2E89-E74A-8D9F-C9A45FED4CB2}" type="presParOf" srcId="{2E1AD7F4-D712-DE43-8D76-232DC053332E}" destId="{60E59B61-95A7-234D-8039-10F0E0498973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F4334-6C41-3A40-B093-7E6E173372C7}">
      <dsp:nvSpPr>
        <dsp:cNvPr id="0" name=""/>
        <dsp:cNvSpPr/>
      </dsp:nvSpPr>
      <dsp:spPr>
        <a:xfrm>
          <a:off x="0" y="30386"/>
          <a:ext cx="8610600" cy="1704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Цель – разработать рекламную кампанию и определить пути её реализации в ООО «Совершенство»</a:t>
          </a:r>
        </a:p>
      </dsp:txBody>
      <dsp:txXfrm>
        <a:off x="83216" y="113602"/>
        <a:ext cx="8444168" cy="1538258"/>
      </dsp:txXfrm>
    </dsp:sp>
    <dsp:sp modelId="{C23F1AAF-2F4D-C54B-8834-D980B57E4ABB}">
      <dsp:nvSpPr>
        <dsp:cNvPr id="0" name=""/>
        <dsp:cNvSpPr/>
      </dsp:nvSpPr>
      <dsp:spPr>
        <a:xfrm>
          <a:off x="0" y="1824356"/>
          <a:ext cx="8610600" cy="924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Задачи исследования</a:t>
          </a:r>
        </a:p>
      </dsp:txBody>
      <dsp:txXfrm>
        <a:off x="45130" y="1869486"/>
        <a:ext cx="8520340" cy="834227"/>
      </dsp:txXfrm>
    </dsp:sp>
    <dsp:sp modelId="{40BB1637-CF68-774E-8BFE-903DC5397A57}">
      <dsp:nvSpPr>
        <dsp:cNvPr id="0" name=""/>
        <dsp:cNvSpPr/>
      </dsp:nvSpPr>
      <dsp:spPr>
        <a:xfrm>
          <a:off x="0" y="2748843"/>
          <a:ext cx="8610600" cy="2630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Изучить сущность и виды рекламных кампаний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/>
            <a:t>Раскрыть этапы рекламных кампаний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Проанализировать рекламную деятельность в ООО «Совершенство»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Разработать проект рекламной кампании ООО «Совершенство» и определить возможные пути ее реализации</a:t>
          </a:r>
        </a:p>
      </dsp:txBody>
      <dsp:txXfrm>
        <a:off x="0" y="2748843"/>
        <a:ext cx="8610600" cy="2630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B6F54-C021-C242-B6DE-6E69A31EDDE3}">
      <dsp:nvSpPr>
        <dsp:cNvPr id="0" name=""/>
        <dsp:cNvSpPr/>
      </dsp:nvSpPr>
      <dsp:spPr>
        <a:xfrm>
          <a:off x="3228926" y="2324100"/>
          <a:ext cx="420369" cy="2002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184" y="0"/>
              </a:lnTo>
              <a:lnTo>
                <a:pt x="210184" y="2002521"/>
              </a:lnTo>
              <a:lnTo>
                <a:pt x="420369" y="20025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3387956" y="3274206"/>
        <a:ext cx="102308" cy="102308"/>
      </dsp:txXfrm>
    </dsp:sp>
    <dsp:sp modelId="{D28B32ED-83DF-D14D-9549-9A1DA8465854}">
      <dsp:nvSpPr>
        <dsp:cNvPr id="0" name=""/>
        <dsp:cNvSpPr/>
      </dsp:nvSpPr>
      <dsp:spPr>
        <a:xfrm>
          <a:off x="3228926" y="2324100"/>
          <a:ext cx="420369" cy="1201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184" y="0"/>
              </a:lnTo>
              <a:lnTo>
                <a:pt x="210184" y="1201513"/>
              </a:lnTo>
              <a:lnTo>
                <a:pt x="420369" y="12015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407287" y="2893033"/>
        <a:ext cx="63646" cy="63646"/>
      </dsp:txXfrm>
    </dsp:sp>
    <dsp:sp modelId="{56FFFC3C-693A-8E43-A405-76E0920439BF}">
      <dsp:nvSpPr>
        <dsp:cNvPr id="0" name=""/>
        <dsp:cNvSpPr/>
      </dsp:nvSpPr>
      <dsp:spPr>
        <a:xfrm>
          <a:off x="3228926" y="2324100"/>
          <a:ext cx="420369" cy="400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184" y="0"/>
              </a:lnTo>
              <a:lnTo>
                <a:pt x="210184" y="400504"/>
              </a:lnTo>
              <a:lnTo>
                <a:pt x="420369" y="4005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424595" y="2509836"/>
        <a:ext cx="29030" cy="29030"/>
      </dsp:txXfrm>
    </dsp:sp>
    <dsp:sp modelId="{93055E93-D496-544E-B98C-0D2D34EDD027}">
      <dsp:nvSpPr>
        <dsp:cNvPr id="0" name=""/>
        <dsp:cNvSpPr/>
      </dsp:nvSpPr>
      <dsp:spPr>
        <a:xfrm>
          <a:off x="3228926" y="1923595"/>
          <a:ext cx="420369" cy="400504"/>
        </a:xfrm>
        <a:custGeom>
          <a:avLst/>
          <a:gdLst/>
          <a:ahLst/>
          <a:cxnLst/>
          <a:rect l="0" t="0" r="0" b="0"/>
          <a:pathLst>
            <a:path>
              <a:moveTo>
                <a:pt x="0" y="400504"/>
              </a:moveTo>
              <a:lnTo>
                <a:pt x="210184" y="400504"/>
              </a:lnTo>
              <a:lnTo>
                <a:pt x="210184" y="0"/>
              </a:lnTo>
              <a:lnTo>
                <a:pt x="42036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424595" y="2109332"/>
        <a:ext cx="29030" cy="29030"/>
      </dsp:txXfrm>
    </dsp:sp>
    <dsp:sp modelId="{688B96FE-8A80-7B46-A4AF-678F834615C0}">
      <dsp:nvSpPr>
        <dsp:cNvPr id="0" name=""/>
        <dsp:cNvSpPr/>
      </dsp:nvSpPr>
      <dsp:spPr>
        <a:xfrm>
          <a:off x="3228926" y="1122586"/>
          <a:ext cx="420369" cy="1201513"/>
        </a:xfrm>
        <a:custGeom>
          <a:avLst/>
          <a:gdLst/>
          <a:ahLst/>
          <a:cxnLst/>
          <a:rect l="0" t="0" r="0" b="0"/>
          <a:pathLst>
            <a:path>
              <a:moveTo>
                <a:pt x="0" y="1201513"/>
              </a:moveTo>
              <a:lnTo>
                <a:pt x="210184" y="1201513"/>
              </a:lnTo>
              <a:lnTo>
                <a:pt x="210184" y="0"/>
              </a:lnTo>
              <a:lnTo>
                <a:pt x="42036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407287" y="1691520"/>
        <a:ext cx="63646" cy="63646"/>
      </dsp:txXfrm>
    </dsp:sp>
    <dsp:sp modelId="{FFFB67B3-72D4-B645-8A43-B3D4716BC78C}">
      <dsp:nvSpPr>
        <dsp:cNvPr id="0" name=""/>
        <dsp:cNvSpPr/>
      </dsp:nvSpPr>
      <dsp:spPr>
        <a:xfrm>
          <a:off x="3228926" y="321578"/>
          <a:ext cx="420369" cy="2002521"/>
        </a:xfrm>
        <a:custGeom>
          <a:avLst/>
          <a:gdLst/>
          <a:ahLst/>
          <a:cxnLst/>
          <a:rect l="0" t="0" r="0" b="0"/>
          <a:pathLst>
            <a:path>
              <a:moveTo>
                <a:pt x="0" y="2002521"/>
              </a:moveTo>
              <a:lnTo>
                <a:pt x="210184" y="2002521"/>
              </a:lnTo>
              <a:lnTo>
                <a:pt x="210184" y="0"/>
              </a:lnTo>
              <a:lnTo>
                <a:pt x="42036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3387956" y="1271684"/>
        <a:ext cx="102308" cy="102308"/>
      </dsp:txXfrm>
    </dsp:sp>
    <dsp:sp modelId="{A78687C3-70D7-0B46-83EC-6AB0CD1D6FE2}">
      <dsp:nvSpPr>
        <dsp:cNvPr id="0" name=""/>
        <dsp:cNvSpPr/>
      </dsp:nvSpPr>
      <dsp:spPr>
        <a:xfrm>
          <a:off x="706709" y="2278380"/>
          <a:ext cx="4203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036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06385" y="2313590"/>
        <a:ext cx="21018" cy="21018"/>
      </dsp:txXfrm>
    </dsp:sp>
    <dsp:sp modelId="{C959C132-AC9F-2047-9DF8-BE4E303BE169}">
      <dsp:nvSpPr>
        <dsp:cNvPr id="0" name=""/>
        <dsp:cNvSpPr/>
      </dsp:nvSpPr>
      <dsp:spPr>
        <a:xfrm rot="16200000">
          <a:off x="-1300027" y="2003696"/>
          <a:ext cx="3372668" cy="640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Директор</a:t>
          </a:r>
        </a:p>
      </dsp:txBody>
      <dsp:txXfrm>
        <a:off x="-1300027" y="2003696"/>
        <a:ext cx="3372668" cy="640807"/>
      </dsp:txXfrm>
    </dsp:sp>
    <dsp:sp modelId="{8A7F3283-F80A-0F4D-8C4B-2B74145449EA}">
      <dsp:nvSpPr>
        <dsp:cNvPr id="0" name=""/>
        <dsp:cNvSpPr/>
      </dsp:nvSpPr>
      <dsp:spPr>
        <a:xfrm>
          <a:off x="1127079" y="2003696"/>
          <a:ext cx="2101847" cy="640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Администратор</a:t>
          </a:r>
        </a:p>
      </dsp:txBody>
      <dsp:txXfrm>
        <a:off x="1127079" y="2003696"/>
        <a:ext cx="2101847" cy="640807"/>
      </dsp:txXfrm>
    </dsp:sp>
    <dsp:sp modelId="{54727969-C87A-EF4D-9196-729BE1692C18}">
      <dsp:nvSpPr>
        <dsp:cNvPr id="0" name=""/>
        <dsp:cNvSpPr/>
      </dsp:nvSpPr>
      <dsp:spPr>
        <a:xfrm>
          <a:off x="3649295" y="1174"/>
          <a:ext cx="3600001" cy="640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Парикмахеры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(8 человек)</a:t>
          </a:r>
        </a:p>
      </dsp:txBody>
      <dsp:txXfrm>
        <a:off x="3649295" y="1174"/>
        <a:ext cx="3600001" cy="640807"/>
      </dsp:txXfrm>
    </dsp:sp>
    <dsp:sp modelId="{B04017D0-1C67-C44D-95D9-2CC21D61B951}">
      <dsp:nvSpPr>
        <dsp:cNvPr id="0" name=""/>
        <dsp:cNvSpPr/>
      </dsp:nvSpPr>
      <dsp:spPr>
        <a:xfrm>
          <a:off x="3649295" y="802183"/>
          <a:ext cx="3600001" cy="640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Мастер маникюра и педикюра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(2 человека)</a:t>
          </a:r>
        </a:p>
      </dsp:txBody>
      <dsp:txXfrm>
        <a:off x="3649295" y="802183"/>
        <a:ext cx="3600001" cy="640807"/>
      </dsp:txXfrm>
    </dsp:sp>
    <dsp:sp modelId="{0C74A26F-EE8A-9342-AFA6-C0B1E6748B39}">
      <dsp:nvSpPr>
        <dsp:cNvPr id="0" name=""/>
        <dsp:cNvSpPr/>
      </dsp:nvSpPr>
      <dsp:spPr>
        <a:xfrm>
          <a:off x="3649295" y="1603192"/>
          <a:ext cx="3600001" cy="640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Косметолог </a:t>
          </a:r>
        </a:p>
      </dsp:txBody>
      <dsp:txXfrm>
        <a:off x="3649295" y="1603192"/>
        <a:ext cx="3600001" cy="640807"/>
      </dsp:txXfrm>
    </dsp:sp>
    <dsp:sp modelId="{0888B128-B9CB-1C4D-B8B6-07B35D0522CC}">
      <dsp:nvSpPr>
        <dsp:cNvPr id="0" name=""/>
        <dsp:cNvSpPr/>
      </dsp:nvSpPr>
      <dsp:spPr>
        <a:xfrm>
          <a:off x="3649295" y="2404200"/>
          <a:ext cx="3600001" cy="640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Массажист</a:t>
          </a:r>
        </a:p>
      </dsp:txBody>
      <dsp:txXfrm>
        <a:off x="3649295" y="2404200"/>
        <a:ext cx="3600001" cy="640807"/>
      </dsp:txXfrm>
    </dsp:sp>
    <dsp:sp modelId="{46FAE924-E7B0-3147-9E5A-0375D8C9CA1C}">
      <dsp:nvSpPr>
        <dsp:cNvPr id="0" name=""/>
        <dsp:cNvSpPr/>
      </dsp:nvSpPr>
      <dsp:spPr>
        <a:xfrm>
          <a:off x="3649295" y="3205209"/>
          <a:ext cx="3600001" cy="640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Охранник</a:t>
          </a:r>
        </a:p>
      </dsp:txBody>
      <dsp:txXfrm>
        <a:off x="3649295" y="3205209"/>
        <a:ext cx="3600001" cy="640807"/>
      </dsp:txXfrm>
    </dsp:sp>
    <dsp:sp modelId="{D53D1E3D-E267-7D49-B05E-D280CBE97B82}">
      <dsp:nvSpPr>
        <dsp:cNvPr id="0" name=""/>
        <dsp:cNvSpPr/>
      </dsp:nvSpPr>
      <dsp:spPr>
        <a:xfrm>
          <a:off x="3649295" y="4006218"/>
          <a:ext cx="3600001" cy="640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Уборщица</a:t>
          </a:r>
        </a:p>
      </dsp:txBody>
      <dsp:txXfrm>
        <a:off x="3649295" y="4006218"/>
        <a:ext cx="3600001" cy="6408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BE06B-8656-424D-BF55-2ECFD536629C}">
      <dsp:nvSpPr>
        <dsp:cNvPr id="0" name=""/>
        <dsp:cNvSpPr/>
      </dsp:nvSpPr>
      <dsp:spPr>
        <a:xfrm>
          <a:off x="1321" y="323219"/>
          <a:ext cx="2818601" cy="169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Принятие решения о проведении</a:t>
          </a:r>
        </a:p>
      </dsp:txBody>
      <dsp:txXfrm>
        <a:off x="50853" y="372751"/>
        <a:ext cx="2719537" cy="1592096"/>
      </dsp:txXfrm>
    </dsp:sp>
    <dsp:sp modelId="{8DB9774F-F365-1541-8BB1-5EA9BCC3A121}">
      <dsp:nvSpPr>
        <dsp:cNvPr id="0" name=""/>
        <dsp:cNvSpPr/>
      </dsp:nvSpPr>
      <dsp:spPr>
        <a:xfrm>
          <a:off x="3067959" y="819292"/>
          <a:ext cx="597543" cy="699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3067959" y="959095"/>
        <a:ext cx="418280" cy="419407"/>
      </dsp:txXfrm>
    </dsp:sp>
    <dsp:sp modelId="{EB1441D9-FCF6-744F-8B3A-45238DFA7DFC}">
      <dsp:nvSpPr>
        <dsp:cNvPr id="0" name=""/>
        <dsp:cNvSpPr/>
      </dsp:nvSpPr>
      <dsp:spPr>
        <a:xfrm>
          <a:off x="3947363" y="323219"/>
          <a:ext cx="2818601" cy="169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Разработка рекламных обращений</a:t>
          </a:r>
        </a:p>
      </dsp:txBody>
      <dsp:txXfrm>
        <a:off x="3996895" y="372751"/>
        <a:ext cx="2719537" cy="1592096"/>
      </dsp:txXfrm>
    </dsp:sp>
    <dsp:sp modelId="{3C1388B6-06BE-1A4B-B974-529C63BCA6E9}">
      <dsp:nvSpPr>
        <dsp:cNvPr id="0" name=""/>
        <dsp:cNvSpPr/>
      </dsp:nvSpPr>
      <dsp:spPr>
        <a:xfrm rot="5400000">
          <a:off x="5057892" y="2211681"/>
          <a:ext cx="597543" cy="699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-5400000">
        <a:off x="5146961" y="2262416"/>
        <a:ext cx="419407" cy="418280"/>
      </dsp:txXfrm>
    </dsp:sp>
    <dsp:sp modelId="{B2CF9C50-1969-D341-A475-70453CF57F0E}">
      <dsp:nvSpPr>
        <dsp:cNvPr id="0" name=""/>
        <dsp:cNvSpPr/>
      </dsp:nvSpPr>
      <dsp:spPr>
        <a:xfrm>
          <a:off x="3947363" y="3141820"/>
          <a:ext cx="2818601" cy="169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Формирование центра принятия решения</a:t>
          </a:r>
        </a:p>
      </dsp:txBody>
      <dsp:txXfrm>
        <a:off x="3996895" y="3191352"/>
        <a:ext cx="2719537" cy="1592096"/>
      </dsp:txXfrm>
    </dsp:sp>
    <dsp:sp modelId="{1BC42998-65BF-C645-B16F-E958F388BF78}">
      <dsp:nvSpPr>
        <dsp:cNvPr id="0" name=""/>
        <dsp:cNvSpPr/>
      </dsp:nvSpPr>
      <dsp:spPr>
        <a:xfrm rot="10800000">
          <a:off x="3101782" y="3637893"/>
          <a:ext cx="597543" cy="699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281045" y="3777696"/>
        <a:ext cx="418280" cy="419407"/>
      </dsp:txXfrm>
    </dsp:sp>
    <dsp:sp modelId="{60E59B61-95A7-234D-8039-10F0E0498973}">
      <dsp:nvSpPr>
        <dsp:cNvPr id="0" name=""/>
        <dsp:cNvSpPr/>
      </dsp:nvSpPr>
      <dsp:spPr>
        <a:xfrm>
          <a:off x="1321" y="3141820"/>
          <a:ext cx="2818601" cy="169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Запуск рекламы</a:t>
          </a:r>
        </a:p>
      </dsp:txBody>
      <dsp:txXfrm>
        <a:off x="50853" y="3191352"/>
        <a:ext cx="2719537" cy="1592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135F30-25A8-3440-A06F-DE157568C0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61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D7B529-FBA0-6B4D-86BD-2D97B1804350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Более сильным влиянием на клиента обладает реклама на телевидении (таблица 4). На каждого восьмого клиента, который видел рекламу она оказала побудительное влияние.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5F30-25A8-3440-A06F-DE157568C0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5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Сумма воздействия рекламы в общем приросте прибыли составляет 10 процентов, поэтому величина прибыли, которая приходится на рекламу составит 69.4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тыс.руб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. Соотнесение величины прибыли по источникам рекламы представлена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на слайде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5F30-25A8-3440-A06F-DE157568C0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5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Можно сделать выводы о том, что реклама в работе исследуемой компании играет очень важную роль. Анализ результативности рекламной компании предприятия дает возможность сделать вывод об эффективной организации данного направления коммуникационной политики.  Но,  компания не пользуется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имиджевой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рекламой, что является неотъемлемой составляющей коммуникационного процесса для компании.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5F30-25A8-3440-A06F-DE157568C0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65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D7B529-FBA0-6B4D-86BD-2D97B1804350}" type="slidenum">
              <a:rPr lang="en-US"/>
              <a:pPr/>
              <a:t>13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E5B8A-B821-DE45-AFA1-BD5A813474F8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43094-33D0-5741-9BE9-CC6C35F6B0A7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Для лучшего понимания целей и задач рекламной кампании необходимо разложить процесс рекламной коммуникации на отдельные этапы и рассмотреть поведение и воздействие действующих лиц в каждом из этих этапов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Перед распространением сообщения на этапе кодирования идет разработка концепции рекламы. Задачи рекла­мы в основном определяются  рекламодателем. 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На втором этапе идет передача рекламного сообщения носителю рекламы, например в газету или на телевидение. Рекламодателю необходимо при выборе носителя рекламы обращать внимание на его известность и распространение в целевой группе.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На третьем этапе происходит контакт целевой группы с рекламой. Восприятие и переработка сведений главным обра­зом зависят от интереса и представлении лица, которому предназна­чено обращение.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В каждом из рассмотренных этапов может происходить потеря сведений. Сведения проходит через ряд фильтров. Перенос целей и задач рекламы в рекламное сообщение затруднен. На данном этапе многое зависит   от креативности и творческого подхода разработчиков рекламы. При распространении сообщений также теряется часть потока сведений из-за неуправляемого процесса применения средств информации. Только часть целевой группы сможет, заметит сообщение, и только часть от этой части воспримет его. Поэтому рекламодатели не ограничиваются однократным распространением сообщения, а публикует его несколько раз, и в раз­ных средствах информации.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ООО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Совеᶥршеᶥнство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»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деᶥйствуеᶥт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на основании устава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деᶥйствующих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законодатеᶥльных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актов России,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имеᶥеᶥт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право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юридичеᶥского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лица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момеᶥнта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еᶥго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государствеᶥнной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реᶥгистрации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имеᶥеᶥт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обособлеᶥнное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ᶥ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имущеᶥство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самостоятеᶥльный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баланс, уставный фонд, другиеᶥ фонды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реᶥзеᶥрвы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расчеᶥтный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и другиеᶥ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счеᶥта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учреᶥждеᶥниях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банков России.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Имеᶥеᶥт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пеᶥчать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собствеᶥнным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наимеᶥнованиеᶥм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, штампы, бланки, а такжеᶥ другую атрибутику, неᶥ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запреᶥщеᶥнную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законодатеᶥльством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Организационная структура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преᶥдставлеᶥна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на</a:t>
            </a:r>
            <a:r>
              <a:rPr lang="ru-RU" dirty="0">
                <a:effectLst/>
              </a:rPr>
              <a:t> слайде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5F30-25A8-3440-A06F-DE157568C0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43094-33D0-5741-9BE9-CC6C35F6B0A7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1200" b="1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Процеᶥсс провеᶥдеᶥния реᶥкламных меᶥроприятий в ООО «Совеᶥршеᶥнство» имеᶥеᶥт 4 этапа. Салон красоты часто прибеᶥгаеᶥт к услугам реᶥкламных агеᶥнтств при разработкеᶥ конкреᶥтных реᶥкламных проеᶥктов.</a:t>
            </a:r>
            <a:endParaRPr lang="ru-RU" sz="12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+mn-cs"/>
            </a:endParaRPr>
          </a:p>
          <a:p>
            <a:r>
              <a:rPr lang="x-none" sz="1200" b="1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На пеᶥрвом этапеᶥ руководитеᶥль принимаеᶥт реᶥшеᶥниеᶥ о провеᶥдеᶥнии конкреᶥтного вида реᶥкламы, опреᶥдеᶥляеᶥтся цеᶥль, выбираеᶥтся реᶥкламноеᶥ агеᶥнтство, в котороеᶥ фирма обратится.  </a:t>
            </a:r>
            <a:endParaRPr lang="ru-RU" sz="12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+mn-cs"/>
            </a:endParaRPr>
          </a:p>
          <a:p>
            <a:r>
              <a:rPr lang="x-none" sz="1200" b="1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На втором этапеᶥ разрабатываются возможныеᶥ реᶥкламныеᶥ обращеᶥния. Обычно количеᶥство преᶥдлагаеᶥмых вариантов 10-15.  </a:t>
            </a:r>
            <a:endParaRPr lang="ru-RU" sz="12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+mn-cs"/>
            </a:endParaRPr>
          </a:p>
          <a:p>
            <a:r>
              <a:rPr lang="x-none" sz="1200" b="1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На слеᶥдующеᶥм этапеᶥ в компании формируеᶥтся цеᶥнтр принятия реᶥшеᶥния, цеᶥль которого - выбор одного из реᶥкламных сообщеᶥний. </a:t>
            </a:r>
            <a:endParaRPr lang="ru-RU" sz="12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+mn-cs"/>
            </a:endParaRPr>
          </a:p>
          <a:p>
            <a:r>
              <a:rPr lang="x-none" sz="1200" b="1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Послеᶥдний этап – запуск реᶥкламы. Выбранный вариант реᶥкламы доходит до своеᶥго потреᶥбитеᶥля и оказываеᶥт на неᶥго влияниеᶥ. Чеᶥреᶥз неᶥкотороеᶥ вреᶥмя послеᶥ выхода реᶥкламы оцеᶥниваеᶥтся еᶥеᶥ реᶥзультативность. </a:t>
            </a:r>
            <a:endParaRPr lang="ru-RU" sz="1200" b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Цеᶥли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, влияющиеᶥ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процеᶥсс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принятия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реᶥшеᶥния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покупки услуг,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изложеᶥны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оцеᶥнеᶥны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по пятибалльной шкалеᶥ в зависимости от того, как они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осущеᶥствляются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салоном красоты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5F30-25A8-3440-A06F-DE157568C0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На вопрос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анкеᶥты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о составляющих информативности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реᶥкламных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меᶥроприятий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реᶥспондеᶥнты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выдеᶥлили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слеᶥдующие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ᶥ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катеᶥгории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информативности:</a:t>
            </a:r>
          </a:p>
          <a:p>
            <a:pPr lvl="0"/>
            <a:r>
              <a:rPr lang="x-none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84%  информацию о преᶥимущеᶥствах;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+mn-cs"/>
            </a:endParaRPr>
          </a:p>
          <a:p>
            <a:pPr lvl="0"/>
            <a:r>
              <a:rPr lang="x-none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76% - информацию об услугах;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+mn-cs"/>
            </a:endParaRPr>
          </a:p>
          <a:p>
            <a:pPr lvl="0"/>
            <a:r>
              <a:rPr lang="x-none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54% - информацию о цеᶥнеᶥ;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+mn-cs"/>
            </a:endParaRPr>
          </a:p>
          <a:p>
            <a:pPr lvl="0"/>
            <a:r>
              <a:rPr lang="x-none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72% - информацию о назначеᶥнии.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5F30-25A8-3440-A06F-DE157568C0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3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В Таблицеᶥ 2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преᶥдставлеᶥны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сводныеᶥ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количеᶥствеᶥнные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ᶥ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характеᶥристики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, которыеᶥ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реᶥспондеᶥнты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дали в своих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отвеᶥтах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на  вопрос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анкеᶥты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: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Оцеᶥните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ᶥ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оформлеᶥние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ᶥ ». Как видно из таблицы, большеᶥ половины участников опроса (ᶥ55%)ᶥ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оцеᶥнили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оформлеᶥние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ᶥ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чеᶥтыре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ᶥ балла.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Наилучшиеᶥ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оцеᶥнки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за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качеᶥство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исполнеᶥния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получили фотографии (ᶥ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среᶥдний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балл 3,9)ᶥ.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   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Графичеᶥские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ᶥ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матеᶥриалы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получили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наимеᶥньшие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ᶥ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оцеᶥнки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(ᶥ3,5)ᶥ, что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соотвеᶥтствуеᶥт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высказываниям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реᶥспондеᶥнтов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отвеᶥтах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на другиеᶥ вопросы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5F30-25A8-3440-A06F-DE157568C0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Для оценки эффективности рекламной кампании рассмотрим определенные рекламные средств и их возможность удовлетворять поставленные цели. Составим таблицу, где покажем отобразим пригодности средства рекламы для конкретной цели.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Степень эффективности рекламных средств оценивалась с помощью метода экспертных оценок, с привлечением экспертов в количестве 5 человек. Экспертам надо было выставить оценку от 0 до 2 каждому из видов рекламы по различным направлениям влияния.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Оценка средств рекламы бальная, где: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2 — средство не результативно для выполнения конкретной задачи;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1 - средство нейтрально;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0 - для данной цели средство результативно.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Итоги диагностики средств рекламы: более эффективным средством оказались СМИ.  Отметим так же, что лишь СМИ результативны по критерию «количество повторных контактов», что  очень важно для компании.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Телевизионная реклама менее результативное средство рекламы (3 балла), так как у нее высокая стоимость, что не дает возможности часто применять рекламные обращения компании. Нейтральное положение среди применяемых средств рекламы заняли радио-ролики и Интернет (4 балла).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5F30-25A8-3440-A06F-DE157568C0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336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479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5069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150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92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9054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7851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87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730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596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package" Target="../embeddings/Microsoft_Word_Document3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package" Target="../embeddings/Microsoft_Word_Document4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Word_Document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package" Target="../embeddings/Microsoft_Word_Document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5333999" cy="220027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400" dirty="0"/>
              <a:t>Разработка рекламной кампании на примере салона красоты «СОВЕРШЕНСТВО»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9028" y="5791200"/>
            <a:ext cx="7590971" cy="1066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ru-RU" sz="2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15962"/>
          </a:xfrm>
        </p:spPr>
        <p:txBody>
          <a:bodyPr/>
          <a:lstStyle/>
          <a:p>
            <a:pPr algn="ctr"/>
            <a:r>
              <a:rPr lang="ru-RU" sz="2600" dirty="0"/>
              <a:t>Влияние рекламы на потребителей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908229"/>
              </p:ext>
            </p:extLst>
          </p:nvPr>
        </p:nvGraphicFramePr>
        <p:xfrm>
          <a:off x="304799" y="1066800"/>
          <a:ext cx="8605381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6" name="Документ" r:id="rId4" imgW="5816600" imgH="3708400" progId="Word.Document.12">
                  <p:embed/>
                </p:oleObj>
              </mc:Choice>
              <mc:Fallback>
                <p:oleObj name="Документ" r:id="rId4" imgW="5816600" imgH="370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799" y="1066800"/>
                        <a:ext cx="8605381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30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15962"/>
          </a:xfrm>
        </p:spPr>
        <p:txBody>
          <a:bodyPr/>
          <a:lstStyle/>
          <a:p>
            <a:pPr algn="ctr"/>
            <a:r>
              <a:rPr lang="ru-RU" sz="2600" dirty="0"/>
              <a:t>Прирост прибыли за 2016 год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190161"/>
              </p:ext>
            </p:extLst>
          </p:nvPr>
        </p:nvGraphicFramePr>
        <p:xfrm>
          <a:off x="1" y="1066800"/>
          <a:ext cx="8992698" cy="402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0" name="Документ" r:id="rId4" imgW="5905500" imgH="2641600" progId="Word.Document.12">
                  <p:embed/>
                </p:oleObj>
              </mc:Choice>
              <mc:Fallback>
                <p:oleObj name="Документ" r:id="rId4" imgW="5905500" imgH="264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1066800"/>
                        <a:ext cx="8992698" cy="4022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5720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3334 -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62000"/>
            <a:ext cx="9253911" cy="6096000"/>
          </a:xfrm>
          <a:prstGeom prst="rect">
            <a:avLst/>
          </a:prstGeom>
        </p:spPr>
      </p:pic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838200" y="0"/>
            <a:ext cx="7315200" cy="715962"/>
          </a:xfrm>
        </p:spPr>
        <p:txBody>
          <a:bodyPr/>
          <a:lstStyle/>
          <a:p>
            <a:r>
              <a:rPr lang="ru-RU" sz="3000" dirty="0">
                <a:solidFill>
                  <a:schemeClr val="bg1"/>
                </a:solidFill>
              </a:rPr>
              <a:t>Эффективность рекламы</a:t>
            </a:r>
          </a:p>
        </p:txBody>
      </p:sp>
    </p:spTree>
    <p:extLst>
      <p:ext uri="{BB962C8B-B14F-4D97-AF65-F5344CB8AC3E}">
        <p14:creationId xmlns:p14="http://schemas.microsoft.com/office/powerpoint/2010/main" val="24043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447800"/>
            <a:ext cx="4724400" cy="1295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ru-RU" sz="2500" dirty="0"/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6313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15200" cy="715963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Цель и задачи исследования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67004564"/>
              </p:ext>
            </p:extLst>
          </p:nvPr>
        </p:nvGraphicFramePr>
        <p:xfrm>
          <a:off x="304800" y="1066800"/>
          <a:ext cx="8610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787821"/>
            <a:ext cx="6477000" cy="5905079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6934200" cy="715963"/>
          </a:xfrm>
        </p:spPr>
        <p:txBody>
          <a:bodyPr/>
          <a:lstStyle/>
          <a:p>
            <a:r>
              <a:rPr lang="ru-RU" sz="3000" dirty="0"/>
              <a:t>Процесс рекламной коммуникации и задачи на каждом этапе</a:t>
            </a:r>
            <a:endParaRPr lang="en-US" sz="3000" dirty="0"/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315200" cy="715962"/>
          </a:xfrm>
        </p:spPr>
        <p:txBody>
          <a:bodyPr/>
          <a:lstStyle/>
          <a:p>
            <a:r>
              <a:rPr lang="ru-RU" sz="3000" dirty="0"/>
              <a:t>Организационная структура ООО «Совершенство»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132556"/>
              </p:ext>
            </p:extLst>
          </p:nvPr>
        </p:nvGraphicFramePr>
        <p:xfrm>
          <a:off x="370114" y="1999342"/>
          <a:ext cx="731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17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7086600" cy="715963"/>
          </a:xfrm>
        </p:spPr>
        <p:txBody>
          <a:bodyPr/>
          <a:lstStyle/>
          <a:p>
            <a:r>
              <a:rPr lang="ru-RU" sz="2800" dirty="0"/>
              <a:t>Этапы проведения рекламной кампании салона красоты «Совершенство»</a:t>
            </a:r>
            <a:endParaRPr lang="en-US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60880791"/>
              </p:ext>
            </p:extLst>
          </p:nvPr>
        </p:nvGraphicFramePr>
        <p:xfrm>
          <a:off x="1995714" y="1397000"/>
          <a:ext cx="6767286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56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15962"/>
          </a:xfrm>
        </p:spPr>
        <p:txBody>
          <a:bodyPr/>
          <a:lstStyle/>
          <a:p>
            <a:pPr algn="ctr"/>
            <a:r>
              <a:rPr lang="ru-RU" sz="2600" dirty="0"/>
              <a:t>Цели, влияющие на процесс принятия решения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531233"/>
              </p:ext>
            </p:extLst>
          </p:nvPr>
        </p:nvGraphicFramePr>
        <p:xfrm>
          <a:off x="152400" y="1004303"/>
          <a:ext cx="8610600" cy="5853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6" name="Документ" r:id="rId4" imgW="5791200" imgH="3937000" progId="Word.Document.12">
                  <p:embed/>
                </p:oleObj>
              </mc:Choice>
              <mc:Fallback>
                <p:oleObj name="Документ" r:id="rId4" imgW="5791200" imgH="393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004303"/>
                        <a:ext cx="8610600" cy="5853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41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0"/>
            <a:ext cx="7859486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93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838200"/>
            <a:ext cx="91440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715962"/>
          </a:xfrm>
        </p:spPr>
        <p:txBody>
          <a:bodyPr/>
          <a:lstStyle/>
          <a:p>
            <a:pPr algn="ctr"/>
            <a:r>
              <a:rPr lang="ru-RU" sz="3000" dirty="0"/>
              <a:t>Оценка оформления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978186"/>
              </p:ext>
            </p:extLst>
          </p:nvPr>
        </p:nvGraphicFramePr>
        <p:xfrm>
          <a:off x="304800" y="1295400"/>
          <a:ext cx="8578516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8" name="Документ" r:id="rId4" imgW="5905500" imgH="2413000" progId="Word.Document.12">
                  <p:embed/>
                </p:oleObj>
              </mc:Choice>
              <mc:Fallback>
                <p:oleObj name="Документ" r:id="rId4" imgW="5905500" imgH="241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295400"/>
                        <a:ext cx="8578516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827185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15962"/>
          </a:xfrm>
        </p:spPr>
        <p:txBody>
          <a:bodyPr/>
          <a:lstStyle/>
          <a:p>
            <a:pPr algn="ctr"/>
            <a:r>
              <a:rPr lang="ru-RU" sz="2600" dirty="0"/>
              <a:t>Соотношение средств рекламы и рекламных целей компании ООО «Совершенство»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459725"/>
              </p:ext>
            </p:extLst>
          </p:nvPr>
        </p:nvGraphicFramePr>
        <p:xfrm>
          <a:off x="304800" y="1524000"/>
          <a:ext cx="8458200" cy="3375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2" name="Документ" r:id="rId4" imgW="5854700" imgH="2336800" progId="Word.Document.12">
                  <p:embed/>
                </p:oleObj>
              </mc:Choice>
              <mc:Fallback>
                <p:oleObj name="Документ" r:id="rId4" imgW="5854700" imgH="233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524000"/>
                        <a:ext cx="8458200" cy="3375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Изображение 3" descr="смайл с вопросом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676503"/>
            <a:ext cx="1447729" cy="16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959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4D555F"/>
      </a:lt2>
      <a:accent1>
        <a:srgbClr val="656B71"/>
      </a:accent1>
      <a:accent2>
        <a:srgbClr val="898D93"/>
      </a:accent2>
      <a:accent3>
        <a:srgbClr val="FFFFFF"/>
      </a:accent3>
      <a:accent4>
        <a:srgbClr val="404040"/>
      </a:accent4>
      <a:accent5>
        <a:srgbClr val="B8BABB"/>
      </a:accent5>
      <a:accent6>
        <a:srgbClr val="7C7F85"/>
      </a:accent6>
      <a:hlink>
        <a:srgbClr val="9B9EA3"/>
      </a:hlink>
      <a:folHlink>
        <a:srgbClr val="FFFFFF"/>
      </a:folHlink>
    </a:clrScheme>
    <a:fontScheme name="powerpoint-template-24">
      <a:majorFont>
        <a:latin typeface="Microsoft Sans Serif"/>
        <a:ea typeface="Arial"/>
        <a:cs typeface=""/>
      </a:majorFont>
      <a:minorFont>
        <a:latin typeface="Microsoft Sans Serif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8783"/>
        </a:lt2>
        <a:accent1>
          <a:srgbClr val="A39C97"/>
        </a:accent1>
        <a:accent2>
          <a:srgbClr val="B9B1AB"/>
        </a:accent2>
        <a:accent3>
          <a:srgbClr val="FFFFFF"/>
        </a:accent3>
        <a:accent4>
          <a:srgbClr val="404040"/>
        </a:accent4>
        <a:accent5>
          <a:srgbClr val="CECBC9"/>
        </a:accent5>
        <a:accent6>
          <a:srgbClr val="A7A09B"/>
        </a:accent6>
        <a:hlink>
          <a:srgbClr val="F8291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C99565"/>
        </a:lt2>
        <a:accent1>
          <a:srgbClr val="D1A57D"/>
        </a:accent1>
        <a:accent2>
          <a:srgbClr val="E8B688"/>
        </a:accent2>
        <a:accent3>
          <a:srgbClr val="FFFFFF"/>
        </a:accent3>
        <a:accent4>
          <a:srgbClr val="404040"/>
        </a:accent4>
        <a:accent5>
          <a:srgbClr val="E5CFBF"/>
        </a:accent5>
        <a:accent6>
          <a:srgbClr val="D2A57B"/>
        </a:accent6>
        <a:hlink>
          <a:srgbClr val="FFB20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79B904"/>
        </a:lt2>
        <a:accent1>
          <a:srgbClr val="92D707"/>
        </a:accent1>
        <a:accent2>
          <a:srgbClr val="ADCF4D"/>
        </a:accent2>
        <a:accent3>
          <a:srgbClr val="FFFFFF"/>
        </a:accent3>
        <a:accent4>
          <a:srgbClr val="404040"/>
        </a:accent4>
        <a:accent5>
          <a:srgbClr val="C7E8AA"/>
        </a:accent5>
        <a:accent6>
          <a:srgbClr val="9CBB45"/>
        </a:accent6>
        <a:hlink>
          <a:srgbClr val="FFA50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3175FD"/>
        </a:lt2>
        <a:accent1>
          <a:srgbClr val="31A4FF"/>
        </a:accent1>
        <a:accent2>
          <a:srgbClr val="1DC9FF"/>
        </a:accent2>
        <a:accent3>
          <a:srgbClr val="FFFFFF"/>
        </a:accent3>
        <a:accent4>
          <a:srgbClr val="404040"/>
        </a:accent4>
        <a:accent5>
          <a:srgbClr val="ADCFFF"/>
        </a:accent5>
        <a:accent6>
          <a:srgbClr val="19B6E7"/>
        </a:accent6>
        <a:hlink>
          <a:srgbClr val="24DFE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981</Words>
  <Application>Microsoft Office PowerPoint</Application>
  <PresentationFormat>Экран (4:3)</PresentationFormat>
  <Paragraphs>78</Paragraphs>
  <Slides>13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Microsoft Sans Serif</vt:lpstr>
      <vt:lpstr>powerpoint-template-24</vt:lpstr>
      <vt:lpstr>Документ</vt:lpstr>
      <vt:lpstr>Разработка рекламной кампании на примере салона красоты «СОВЕРШЕНСТВО»</vt:lpstr>
      <vt:lpstr>Цель и задачи исследования</vt:lpstr>
      <vt:lpstr>Процесс рекламной коммуникации и задачи на каждом этапе</vt:lpstr>
      <vt:lpstr>Организационная структура ООО «Совершенство»</vt:lpstr>
      <vt:lpstr>Этапы проведения рекламной кампании салона красоты «Совершенство»</vt:lpstr>
      <vt:lpstr>Цели, влияющие на процесс принятия решения</vt:lpstr>
      <vt:lpstr>Презентация PowerPoint</vt:lpstr>
      <vt:lpstr>Оценка оформления</vt:lpstr>
      <vt:lpstr>Соотношение средств рекламы и рекламных целей компании ООО «Совершенство»</vt:lpstr>
      <vt:lpstr>Влияние рекламы на потребителей</vt:lpstr>
      <vt:lpstr>Прирост прибыли за 2016 год</vt:lpstr>
      <vt:lpstr>Эффективность рекламы</vt:lpstr>
      <vt:lpstr>Презентация PowerPoint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Александрия Курловская</cp:lastModifiedBy>
  <cp:revision>110</cp:revision>
  <dcterms:created xsi:type="dcterms:W3CDTF">2007-04-02T02:11:51Z</dcterms:created>
  <dcterms:modified xsi:type="dcterms:W3CDTF">2019-02-22T10:41:41Z</dcterms:modified>
</cp:coreProperties>
</file>