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7" r:id="rId1"/>
  </p:sldMasterIdLst>
  <p:notesMasterIdLst>
    <p:notesMasterId r:id="rId16"/>
  </p:notesMasterIdLst>
  <p:sldIdLst>
    <p:sldId id="257" r:id="rId2"/>
    <p:sldId id="290" r:id="rId3"/>
    <p:sldId id="298" r:id="rId4"/>
    <p:sldId id="291" r:id="rId5"/>
    <p:sldId id="292" r:id="rId6"/>
    <p:sldId id="293" r:id="rId7"/>
    <p:sldId id="294" r:id="rId8"/>
    <p:sldId id="295" r:id="rId9"/>
    <p:sldId id="299" r:id="rId10"/>
    <p:sldId id="300" r:id="rId11"/>
    <p:sldId id="301" r:id="rId12"/>
    <p:sldId id="302" r:id="rId13"/>
    <p:sldId id="296" r:id="rId14"/>
    <p:sldId id="276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300" autoAdjust="0"/>
    <p:restoredTop sz="77311" autoAdjust="0"/>
  </p:normalViewPr>
  <p:slideViewPr>
    <p:cSldViewPr>
      <p:cViewPr varScale="1">
        <p:scale>
          <a:sx n="67" d="100"/>
          <a:sy n="67" d="100"/>
        </p:scale>
        <p:origin x="2198" y="48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EC45E-A041-D642-94DC-F8BC9C080E39}" type="doc">
      <dgm:prSet loTypeId="urn:microsoft.com/office/officeart/2005/8/layout/chevron2" loCatId="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4DB0BB5F-DC24-DF44-985B-2701E34E8037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0400C849-4EEE-BF4E-870C-4FB995456F3E}" type="parTrans" cxnId="{37E9C868-C0A8-F344-999A-8E74D120FC1F}">
      <dgm:prSet/>
      <dgm:spPr/>
      <dgm:t>
        <a:bodyPr/>
        <a:lstStyle/>
        <a:p>
          <a:endParaRPr lang="ru-RU"/>
        </a:p>
      </dgm:t>
    </dgm:pt>
    <dgm:pt modelId="{B964117D-CBF5-1041-AC8E-1F70088E490C}" type="sibTrans" cxnId="{37E9C868-C0A8-F344-999A-8E74D120FC1F}">
      <dgm:prSet/>
      <dgm:spPr/>
      <dgm:t>
        <a:bodyPr/>
        <a:lstStyle/>
        <a:p>
          <a:endParaRPr lang="ru-RU"/>
        </a:p>
      </dgm:t>
    </dgm:pt>
    <dgm:pt modelId="{885CACF7-DB22-B246-BA25-F72FB7729506}">
      <dgm:prSet phldrT="[Текст]"/>
      <dgm:spPr/>
      <dgm:t>
        <a:bodyPr/>
        <a:lstStyle/>
        <a:p>
          <a:r>
            <a:rPr lang="ru-RU" dirty="0"/>
            <a:t>Рост количества забракованных и фальсифицированных лекарственных средств</a:t>
          </a:r>
        </a:p>
      </dgm:t>
    </dgm:pt>
    <dgm:pt modelId="{15857FE7-064C-4942-81D7-C5510CFCB36F}" type="parTrans" cxnId="{28AFE51B-BA26-7C46-B49A-A2379AFB3829}">
      <dgm:prSet/>
      <dgm:spPr/>
      <dgm:t>
        <a:bodyPr/>
        <a:lstStyle/>
        <a:p>
          <a:endParaRPr lang="ru-RU"/>
        </a:p>
      </dgm:t>
    </dgm:pt>
    <dgm:pt modelId="{EF3470F7-60F9-2D4F-952D-84C1A189681D}" type="sibTrans" cxnId="{28AFE51B-BA26-7C46-B49A-A2379AFB3829}">
      <dgm:prSet/>
      <dgm:spPr/>
      <dgm:t>
        <a:bodyPr/>
        <a:lstStyle/>
        <a:p>
          <a:endParaRPr lang="ru-RU"/>
        </a:p>
      </dgm:t>
    </dgm:pt>
    <dgm:pt modelId="{B7F950AD-F1E6-3D4B-A629-50B194C1177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DD33E1FB-CD53-0B4E-B9FE-6CDA2218E91E}" type="parTrans" cxnId="{B39F85A0-DE78-884B-8D78-A632F2E8D839}">
      <dgm:prSet/>
      <dgm:spPr/>
      <dgm:t>
        <a:bodyPr/>
        <a:lstStyle/>
        <a:p>
          <a:endParaRPr lang="ru-RU"/>
        </a:p>
      </dgm:t>
    </dgm:pt>
    <dgm:pt modelId="{F789F898-C9B9-0148-8EB9-C3F97A1DAD3A}" type="sibTrans" cxnId="{B39F85A0-DE78-884B-8D78-A632F2E8D839}">
      <dgm:prSet/>
      <dgm:spPr/>
      <dgm:t>
        <a:bodyPr/>
        <a:lstStyle/>
        <a:p>
          <a:endParaRPr lang="ru-RU"/>
        </a:p>
      </dgm:t>
    </dgm:pt>
    <dgm:pt modelId="{F3926FA4-8107-5B47-BE4D-C6EDDF41AFF7}">
      <dgm:prSet phldrT="[Текст]"/>
      <dgm:spPr/>
      <dgm:t>
        <a:bodyPr/>
        <a:lstStyle/>
        <a:p>
          <a:r>
            <a:rPr lang="ru-RU" dirty="0"/>
            <a:t>В законодательные акты были внесены изменения, которые определяют порядок ввоза на территорию ЕАЭС лекарственных средств</a:t>
          </a:r>
        </a:p>
      </dgm:t>
    </dgm:pt>
    <dgm:pt modelId="{AC7DDA14-3D42-6840-BD7F-20BF0714D165}" type="parTrans" cxnId="{1764641E-41FA-3246-BFAE-B09DCB357EFD}">
      <dgm:prSet/>
      <dgm:spPr/>
      <dgm:t>
        <a:bodyPr/>
        <a:lstStyle/>
        <a:p>
          <a:endParaRPr lang="ru-RU"/>
        </a:p>
      </dgm:t>
    </dgm:pt>
    <dgm:pt modelId="{E56C28AF-3B97-BB43-9F27-05FC6FDE2625}" type="sibTrans" cxnId="{1764641E-41FA-3246-BFAE-B09DCB357EFD}">
      <dgm:prSet/>
      <dgm:spPr/>
      <dgm:t>
        <a:bodyPr/>
        <a:lstStyle/>
        <a:p>
          <a:endParaRPr lang="ru-RU"/>
        </a:p>
      </dgm:t>
    </dgm:pt>
    <dgm:pt modelId="{9B73A5D9-A4D1-774C-99CA-584B0F48F3E8}">
      <dgm:prSet phldrT="[Текст]"/>
      <dgm:spPr/>
      <dgm:t>
        <a:bodyPr/>
        <a:lstStyle/>
        <a:p>
          <a:r>
            <a:rPr lang="ru-RU" dirty="0"/>
            <a:t>4</a:t>
          </a:r>
        </a:p>
      </dgm:t>
    </dgm:pt>
    <dgm:pt modelId="{986DAB93-FD03-0641-9B5D-C36897578D9C}" type="parTrans" cxnId="{2472FD3D-14F5-834F-A362-1CC6BB671961}">
      <dgm:prSet/>
      <dgm:spPr/>
      <dgm:t>
        <a:bodyPr/>
        <a:lstStyle/>
        <a:p>
          <a:endParaRPr lang="ru-RU"/>
        </a:p>
      </dgm:t>
    </dgm:pt>
    <dgm:pt modelId="{3F0A185E-919F-8F4C-B554-7DBF8CA53E73}" type="sibTrans" cxnId="{2472FD3D-14F5-834F-A362-1CC6BB671961}">
      <dgm:prSet/>
      <dgm:spPr/>
      <dgm:t>
        <a:bodyPr/>
        <a:lstStyle/>
        <a:p>
          <a:endParaRPr lang="ru-RU"/>
        </a:p>
      </dgm:t>
    </dgm:pt>
    <dgm:pt modelId="{7FD053E8-27A8-344F-97F3-9E27B53A32D2}">
      <dgm:prSet phldrT="[Текст]"/>
      <dgm:spPr/>
      <dgm:t>
        <a:bodyPr/>
        <a:lstStyle/>
        <a:p>
          <a:r>
            <a:rPr lang="ru-RU" dirty="0"/>
            <a:t>Новые правила импорта лекарственных средств, по мнению экспертов, не свободны от недостатков действующих норм</a:t>
          </a:r>
        </a:p>
      </dgm:t>
    </dgm:pt>
    <dgm:pt modelId="{059478F9-F56E-3242-92BE-4DF1E1BBB8F9}" type="parTrans" cxnId="{3945D5EF-7B37-A14D-BA8B-15CB6D36243D}">
      <dgm:prSet/>
      <dgm:spPr/>
      <dgm:t>
        <a:bodyPr/>
        <a:lstStyle/>
        <a:p>
          <a:endParaRPr lang="ru-RU"/>
        </a:p>
      </dgm:t>
    </dgm:pt>
    <dgm:pt modelId="{1ED26FC8-A528-5644-8A94-AD74E868B21D}" type="sibTrans" cxnId="{3945D5EF-7B37-A14D-BA8B-15CB6D36243D}">
      <dgm:prSet/>
      <dgm:spPr/>
      <dgm:t>
        <a:bodyPr/>
        <a:lstStyle/>
        <a:p>
          <a:endParaRPr lang="ru-RU"/>
        </a:p>
      </dgm:t>
    </dgm:pt>
    <dgm:pt modelId="{286D600C-5923-9B41-8F87-6E1A1C59EEE3}">
      <dgm:prSet/>
      <dgm:spPr/>
      <dgm:t>
        <a:bodyPr/>
        <a:lstStyle/>
        <a:p>
          <a:r>
            <a:rPr lang="ru-RU" dirty="0"/>
            <a:t>3</a:t>
          </a:r>
        </a:p>
      </dgm:t>
    </dgm:pt>
    <dgm:pt modelId="{ACC86E85-F803-2545-B1E0-2E374363B505}" type="parTrans" cxnId="{284AF6DD-139A-624C-9003-0507170BC021}">
      <dgm:prSet/>
      <dgm:spPr/>
      <dgm:t>
        <a:bodyPr/>
        <a:lstStyle/>
        <a:p>
          <a:endParaRPr lang="ru-RU"/>
        </a:p>
      </dgm:t>
    </dgm:pt>
    <dgm:pt modelId="{65B510C4-0E89-BB4F-B969-3FB786B36032}" type="sibTrans" cxnId="{284AF6DD-139A-624C-9003-0507170BC021}">
      <dgm:prSet/>
      <dgm:spPr/>
      <dgm:t>
        <a:bodyPr/>
        <a:lstStyle/>
        <a:p>
          <a:endParaRPr lang="ru-RU"/>
        </a:p>
      </dgm:t>
    </dgm:pt>
    <dgm:pt modelId="{21DA769F-3A9F-F743-A8CE-E58875F59F12}">
      <dgm:prSet/>
      <dgm:spPr/>
      <dgm:t>
        <a:bodyPr/>
        <a:lstStyle/>
        <a:p>
          <a:r>
            <a:rPr lang="ru-RU" dirty="0"/>
            <a:t>Для ввоза партии лекарственных препаратов в Россию будет достаточно сведений о них, содержащихся в Государственном реестре лекарственных средств</a:t>
          </a:r>
        </a:p>
      </dgm:t>
    </dgm:pt>
    <dgm:pt modelId="{A7F467A0-3CB4-2643-A569-16404F655709}" type="parTrans" cxnId="{74326137-7C46-4B45-9DB1-1CF0CE46AB8A}">
      <dgm:prSet/>
      <dgm:spPr/>
      <dgm:t>
        <a:bodyPr/>
        <a:lstStyle/>
        <a:p>
          <a:endParaRPr lang="ru-RU"/>
        </a:p>
      </dgm:t>
    </dgm:pt>
    <dgm:pt modelId="{3A82C1AD-5077-D640-A638-1DC5569551E3}" type="sibTrans" cxnId="{74326137-7C46-4B45-9DB1-1CF0CE46AB8A}">
      <dgm:prSet/>
      <dgm:spPr/>
      <dgm:t>
        <a:bodyPr/>
        <a:lstStyle/>
        <a:p>
          <a:endParaRPr lang="ru-RU"/>
        </a:p>
      </dgm:t>
    </dgm:pt>
    <dgm:pt modelId="{97A32E48-F938-E048-8F39-180F9ECDFDED}" type="pres">
      <dgm:prSet presAssocID="{5DBEC45E-A041-D642-94DC-F8BC9C080E39}" presName="linearFlow" presStyleCnt="0">
        <dgm:presLayoutVars>
          <dgm:dir/>
          <dgm:animLvl val="lvl"/>
          <dgm:resizeHandles val="exact"/>
        </dgm:presLayoutVars>
      </dgm:prSet>
      <dgm:spPr/>
    </dgm:pt>
    <dgm:pt modelId="{27AB4D2D-6498-6E49-9764-A84791676F6D}" type="pres">
      <dgm:prSet presAssocID="{4DB0BB5F-DC24-DF44-985B-2701E34E8037}" presName="composite" presStyleCnt="0"/>
      <dgm:spPr/>
    </dgm:pt>
    <dgm:pt modelId="{1C25F6D6-BF49-844A-863A-1B5535723A33}" type="pres">
      <dgm:prSet presAssocID="{4DB0BB5F-DC24-DF44-985B-2701E34E8037}" presName="parentText" presStyleLbl="alignNode1" presStyleIdx="0" presStyleCnt="4">
        <dgm:presLayoutVars>
          <dgm:chMax val="1"/>
          <dgm:bulletEnabled val="1"/>
        </dgm:presLayoutVars>
      </dgm:prSet>
      <dgm:spPr/>
    </dgm:pt>
    <dgm:pt modelId="{725BDBDE-E8EF-9242-96BB-500403D361B2}" type="pres">
      <dgm:prSet presAssocID="{4DB0BB5F-DC24-DF44-985B-2701E34E8037}" presName="descendantText" presStyleLbl="alignAcc1" presStyleIdx="0" presStyleCnt="4">
        <dgm:presLayoutVars>
          <dgm:bulletEnabled val="1"/>
        </dgm:presLayoutVars>
      </dgm:prSet>
      <dgm:spPr/>
    </dgm:pt>
    <dgm:pt modelId="{C634A419-EFF9-1B45-A422-7CE36A31BE36}" type="pres">
      <dgm:prSet presAssocID="{B964117D-CBF5-1041-AC8E-1F70088E490C}" presName="sp" presStyleCnt="0"/>
      <dgm:spPr/>
    </dgm:pt>
    <dgm:pt modelId="{5C859068-B189-E14E-9582-D7E81A04AA3E}" type="pres">
      <dgm:prSet presAssocID="{B7F950AD-F1E6-3D4B-A629-50B194C1177F}" presName="composite" presStyleCnt="0"/>
      <dgm:spPr/>
    </dgm:pt>
    <dgm:pt modelId="{94F6E0BA-7D1C-BE4A-9045-C950E27C517B}" type="pres">
      <dgm:prSet presAssocID="{B7F950AD-F1E6-3D4B-A629-50B194C1177F}" presName="parentText" presStyleLbl="alignNode1" presStyleIdx="1" presStyleCnt="4">
        <dgm:presLayoutVars>
          <dgm:chMax val="1"/>
          <dgm:bulletEnabled val="1"/>
        </dgm:presLayoutVars>
      </dgm:prSet>
      <dgm:spPr/>
    </dgm:pt>
    <dgm:pt modelId="{EF8FEF37-681C-9747-88F3-33D6C3288CD9}" type="pres">
      <dgm:prSet presAssocID="{B7F950AD-F1E6-3D4B-A629-50B194C1177F}" presName="descendantText" presStyleLbl="alignAcc1" presStyleIdx="1" presStyleCnt="4">
        <dgm:presLayoutVars>
          <dgm:bulletEnabled val="1"/>
        </dgm:presLayoutVars>
      </dgm:prSet>
      <dgm:spPr/>
    </dgm:pt>
    <dgm:pt modelId="{CD26B04B-3172-104E-8513-552ED4F4CB7C}" type="pres">
      <dgm:prSet presAssocID="{F789F898-C9B9-0148-8EB9-C3F97A1DAD3A}" presName="sp" presStyleCnt="0"/>
      <dgm:spPr/>
    </dgm:pt>
    <dgm:pt modelId="{0F1DC1E9-C42C-3742-98CB-ACC63E311939}" type="pres">
      <dgm:prSet presAssocID="{286D600C-5923-9B41-8F87-6E1A1C59EEE3}" presName="composite" presStyleCnt="0"/>
      <dgm:spPr/>
    </dgm:pt>
    <dgm:pt modelId="{48DCBF94-E532-194C-ADE8-23B90588E0CA}" type="pres">
      <dgm:prSet presAssocID="{286D600C-5923-9B41-8F87-6E1A1C59EEE3}" presName="parentText" presStyleLbl="alignNode1" presStyleIdx="2" presStyleCnt="4">
        <dgm:presLayoutVars>
          <dgm:chMax val="1"/>
          <dgm:bulletEnabled val="1"/>
        </dgm:presLayoutVars>
      </dgm:prSet>
      <dgm:spPr/>
    </dgm:pt>
    <dgm:pt modelId="{0683C333-F578-0C4F-920A-A908AD714640}" type="pres">
      <dgm:prSet presAssocID="{286D600C-5923-9B41-8F87-6E1A1C59EEE3}" presName="descendantText" presStyleLbl="alignAcc1" presStyleIdx="2" presStyleCnt="4">
        <dgm:presLayoutVars>
          <dgm:bulletEnabled val="1"/>
        </dgm:presLayoutVars>
      </dgm:prSet>
      <dgm:spPr/>
    </dgm:pt>
    <dgm:pt modelId="{82F9183E-A2F8-CA4A-851F-11A90E149F8D}" type="pres">
      <dgm:prSet presAssocID="{65B510C4-0E89-BB4F-B969-3FB786B36032}" presName="sp" presStyleCnt="0"/>
      <dgm:spPr/>
    </dgm:pt>
    <dgm:pt modelId="{9ECDD986-E860-DD4C-AC8E-679F43A9F5F5}" type="pres">
      <dgm:prSet presAssocID="{9B73A5D9-A4D1-774C-99CA-584B0F48F3E8}" presName="composite" presStyleCnt="0"/>
      <dgm:spPr/>
    </dgm:pt>
    <dgm:pt modelId="{C3806DBF-C906-D348-BA16-5E572D0FCEE1}" type="pres">
      <dgm:prSet presAssocID="{9B73A5D9-A4D1-774C-99CA-584B0F48F3E8}" presName="parentText" presStyleLbl="alignNode1" presStyleIdx="3" presStyleCnt="4">
        <dgm:presLayoutVars>
          <dgm:chMax val="1"/>
          <dgm:bulletEnabled val="1"/>
        </dgm:presLayoutVars>
      </dgm:prSet>
      <dgm:spPr/>
    </dgm:pt>
    <dgm:pt modelId="{918BE6B1-3ED4-E44E-ACB4-F30C9B954A89}" type="pres">
      <dgm:prSet presAssocID="{9B73A5D9-A4D1-774C-99CA-584B0F48F3E8}" presName="descendantText" presStyleLbl="alignAcc1" presStyleIdx="3" presStyleCnt="4">
        <dgm:presLayoutVars>
          <dgm:bulletEnabled val="1"/>
        </dgm:presLayoutVars>
      </dgm:prSet>
      <dgm:spPr/>
    </dgm:pt>
  </dgm:ptLst>
  <dgm:cxnLst>
    <dgm:cxn modelId="{5CB8A013-654E-C644-8930-3F241BDF1D3C}" type="presOf" srcId="{286D600C-5923-9B41-8F87-6E1A1C59EEE3}" destId="{48DCBF94-E532-194C-ADE8-23B90588E0CA}" srcOrd="0" destOrd="0" presId="urn:microsoft.com/office/officeart/2005/8/layout/chevron2"/>
    <dgm:cxn modelId="{28AFE51B-BA26-7C46-B49A-A2379AFB3829}" srcId="{4DB0BB5F-DC24-DF44-985B-2701E34E8037}" destId="{885CACF7-DB22-B246-BA25-F72FB7729506}" srcOrd="0" destOrd="0" parTransId="{15857FE7-064C-4942-81D7-C5510CFCB36F}" sibTransId="{EF3470F7-60F9-2D4F-952D-84C1A189681D}"/>
    <dgm:cxn modelId="{1764641E-41FA-3246-BFAE-B09DCB357EFD}" srcId="{B7F950AD-F1E6-3D4B-A629-50B194C1177F}" destId="{F3926FA4-8107-5B47-BE4D-C6EDDF41AFF7}" srcOrd="0" destOrd="0" parTransId="{AC7DDA14-3D42-6840-BD7F-20BF0714D165}" sibTransId="{E56C28AF-3B97-BB43-9F27-05FC6FDE2625}"/>
    <dgm:cxn modelId="{74326137-7C46-4B45-9DB1-1CF0CE46AB8A}" srcId="{286D600C-5923-9B41-8F87-6E1A1C59EEE3}" destId="{21DA769F-3A9F-F743-A8CE-E58875F59F12}" srcOrd="0" destOrd="0" parTransId="{A7F467A0-3CB4-2643-A569-16404F655709}" sibTransId="{3A82C1AD-5077-D640-A638-1DC5569551E3}"/>
    <dgm:cxn modelId="{2472FD3D-14F5-834F-A362-1CC6BB671961}" srcId="{5DBEC45E-A041-D642-94DC-F8BC9C080E39}" destId="{9B73A5D9-A4D1-774C-99CA-584B0F48F3E8}" srcOrd="3" destOrd="0" parTransId="{986DAB93-FD03-0641-9B5D-C36897578D9C}" sibTransId="{3F0A185E-919F-8F4C-B554-7DBF8CA53E73}"/>
    <dgm:cxn modelId="{37E9C868-C0A8-F344-999A-8E74D120FC1F}" srcId="{5DBEC45E-A041-D642-94DC-F8BC9C080E39}" destId="{4DB0BB5F-DC24-DF44-985B-2701E34E8037}" srcOrd="0" destOrd="0" parTransId="{0400C849-4EEE-BF4E-870C-4FB995456F3E}" sibTransId="{B964117D-CBF5-1041-AC8E-1F70088E490C}"/>
    <dgm:cxn modelId="{B221F250-CC51-5146-9173-BA5AC0AC0E4E}" type="presOf" srcId="{5DBEC45E-A041-D642-94DC-F8BC9C080E39}" destId="{97A32E48-F938-E048-8F39-180F9ECDFDED}" srcOrd="0" destOrd="0" presId="urn:microsoft.com/office/officeart/2005/8/layout/chevron2"/>
    <dgm:cxn modelId="{83B1957D-3A61-9A4B-AF12-7ECABEFA02E2}" type="presOf" srcId="{7FD053E8-27A8-344F-97F3-9E27B53A32D2}" destId="{918BE6B1-3ED4-E44E-ACB4-F30C9B954A89}" srcOrd="0" destOrd="0" presId="urn:microsoft.com/office/officeart/2005/8/layout/chevron2"/>
    <dgm:cxn modelId="{B909D288-3ABD-454D-BE67-1261A5B49889}" type="presOf" srcId="{B7F950AD-F1E6-3D4B-A629-50B194C1177F}" destId="{94F6E0BA-7D1C-BE4A-9045-C950E27C517B}" srcOrd="0" destOrd="0" presId="urn:microsoft.com/office/officeart/2005/8/layout/chevron2"/>
    <dgm:cxn modelId="{B39F85A0-DE78-884B-8D78-A632F2E8D839}" srcId="{5DBEC45E-A041-D642-94DC-F8BC9C080E39}" destId="{B7F950AD-F1E6-3D4B-A629-50B194C1177F}" srcOrd="1" destOrd="0" parTransId="{DD33E1FB-CD53-0B4E-B9FE-6CDA2218E91E}" sibTransId="{F789F898-C9B9-0148-8EB9-C3F97A1DAD3A}"/>
    <dgm:cxn modelId="{A52DE5B1-4824-3742-A7F5-608F8CBF2121}" type="presOf" srcId="{9B73A5D9-A4D1-774C-99CA-584B0F48F3E8}" destId="{C3806DBF-C906-D348-BA16-5E572D0FCEE1}" srcOrd="0" destOrd="0" presId="urn:microsoft.com/office/officeart/2005/8/layout/chevron2"/>
    <dgm:cxn modelId="{A93F87CB-119D-9A40-94F4-86F03049EAAE}" type="presOf" srcId="{4DB0BB5F-DC24-DF44-985B-2701E34E8037}" destId="{1C25F6D6-BF49-844A-863A-1B5535723A33}" srcOrd="0" destOrd="0" presId="urn:microsoft.com/office/officeart/2005/8/layout/chevron2"/>
    <dgm:cxn modelId="{284AF6DD-139A-624C-9003-0507170BC021}" srcId="{5DBEC45E-A041-D642-94DC-F8BC9C080E39}" destId="{286D600C-5923-9B41-8F87-6E1A1C59EEE3}" srcOrd="2" destOrd="0" parTransId="{ACC86E85-F803-2545-B1E0-2E374363B505}" sibTransId="{65B510C4-0E89-BB4F-B969-3FB786B36032}"/>
    <dgm:cxn modelId="{3945D5EF-7B37-A14D-BA8B-15CB6D36243D}" srcId="{9B73A5D9-A4D1-774C-99CA-584B0F48F3E8}" destId="{7FD053E8-27A8-344F-97F3-9E27B53A32D2}" srcOrd="0" destOrd="0" parTransId="{059478F9-F56E-3242-92BE-4DF1E1BBB8F9}" sibTransId="{1ED26FC8-A528-5644-8A94-AD74E868B21D}"/>
    <dgm:cxn modelId="{635762F0-F7DB-0743-A457-3F77646426B7}" type="presOf" srcId="{21DA769F-3A9F-F743-A8CE-E58875F59F12}" destId="{0683C333-F578-0C4F-920A-A908AD714640}" srcOrd="0" destOrd="0" presId="urn:microsoft.com/office/officeart/2005/8/layout/chevron2"/>
    <dgm:cxn modelId="{A1BC9FF1-DD0D-8F47-A5A4-C569453E46C8}" type="presOf" srcId="{F3926FA4-8107-5B47-BE4D-C6EDDF41AFF7}" destId="{EF8FEF37-681C-9747-88F3-33D6C3288CD9}" srcOrd="0" destOrd="0" presId="urn:microsoft.com/office/officeart/2005/8/layout/chevron2"/>
    <dgm:cxn modelId="{CBAB6EFC-089B-AF4B-8681-D3D2D4CDA0A2}" type="presOf" srcId="{885CACF7-DB22-B246-BA25-F72FB7729506}" destId="{725BDBDE-E8EF-9242-96BB-500403D361B2}" srcOrd="0" destOrd="0" presId="urn:microsoft.com/office/officeart/2005/8/layout/chevron2"/>
    <dgm:cxn modelId="{CE4ED862-B30E-5242-86D9-B35730DD64C3}" type="presParOf" srcId="{97A32E48-F938-E048-8F39-180F9ECDFDED}" destId="{27AB4D2D-6498-6E49-9764-A84791676F6D}" srcOrd="0" destOrd="0" presId="urn:microsoft.com/office/officeart/2005/8/layout/chevron2"/>
    <dgm:cxn modelId="{A61E333E-69A9-0140-A5C5-EF94A5B88284}" type="presParOf" srcId="{27AB4D2D-6498-6E49-9764-A84791676F6D}" destId="{1C25F6D6-BF49-844A-863A-1B5535723A33}" srcOrd="0" destOrd="0" presId="urn:microsoft.com/office/officeart/2005/8/layout/chevron2"/>
    <dgm:cxn modelId="{4EC10921-CC45-1647-ABED-1D64416BBF9B}" type="presParOf" srcId="{27AB4D2D-6498-6E49-9764-A84791676F6D}" destId="{725BDBDE-E8EF-9242-96BB-500403D361B2}" srcOrd="1" destOrd="0" presId="urn:microsoft.com/office/officeart/2005/8/layout/chevron2"/>
    <dgm:cxn modelId="{9CCF3CA0-D564-0E49-8EB4-BF04540AB0BC}" type="presParOf" srcId="{97A32E48-F938-E048-8F39-180F9ECDFDED}" destId="{C634A419-EFF9-1B45-A422-7CE36A31BE36}" srcOrd="1" destOrd="0" presId="urn:microsoft.com/office/officeart/2005/8/layout/chevron2"/>
    <dgm:cxn modelId="{43083067-E4F3-DC48-8D2C-31EA86E0F015}" type="presParOf" srcId="{97A32E48-F938-E048-8F39-180F9ECDFDED}" destId="{5C859068-B189-E14E-9582-D7E81A04AA3E}" srcOrd="2" destOrd="0" presId="urn:microsoft.com/office/officeart/2005/8/layout/chevron2"/>
    <dgm:cxn modelId="{0F0B0C3F-1C21-AB46-9B42-4BBA51C0F8F9}" type="presParOf" srcId="{5C859068-B189-E14E-9582-D7E81A04AA3E}" destId="{94F6E0BA-7D1C-BE4A-9045-C950E27C517B}" srcOrd="0" destOrd="0" presId="urn:microsoft.com/office/officeart/2005/8/layout/chevron2"/>
    <dgm:cxn modelId="{08CBAC17-0E27-E440-A492-7CAD84CDA3EE}" type="presParOf" srcId="{5C859068-B189-E14E-9582-D7E81A04AA3E}" destId="{EF8FEF37-681C-9747-88F3-33D6C3288CD9}" srcOrd="1" destOrd="0" presId="urn:microsoft.com/office/officeart/2005/8/layout/chevron2"/>
    <dgm:cxn modelId="{2F219738-8A26-274C-8839-21680B9D1577}" type="presParOf" srcId="{97A32E48-F938-E048-8F39-180F9ECDFDED}" destId="{CD26B04B-3172-104E-8513-552ED4F4CB7C}" srcOrd="3" destOrd="0" presId="urn:microsoft.com/office/officeart/2005/8/layout/chevron2"/>
    <dgm:cxn modelId="{3B377F4E-0254-2145-B640-F5D4FB706751}" type="presParOf" srcId="{97A32E48-F938-E048-8F39-180F9ECDFDED}" destId="{0F1DC1E9-C42C-3742-98CB-ACC63E311939}" srcOrd="4" destOrd="0" presId="urn:microsoft.com/office/officeart/2005/8/layout/chevron2"/>
    <dgm:cxn modelId="{E8B35717-2C4F-C74B-A422-283F3D0BF519}" type="presParOf" srcId="{0F1DC1E9-C42C-3742-98CB-ACC63E311939}" destId="{48DCBF94-E532-194C-ADE8-23B90588E0CA}" srcOrd="0" destOrd="0" presId="urn:microsoft.com/office/officeart/2005/8/layout/chevron2"/>
    <dgm:cxn modelId="{FFD48A17-1781-BE48-8693-BC8E7361C54D}" type="presParOf" srcId="{0F1DC1E9-C42C-3742-98CB-ACC63E311939}" destId="{0683C333-F578-0C4F-920A-A908AD714640}" srcOrd="1" destOrd="0" presId="urn:microsoft.com/office/officeart/2005/8/layout/chevron2"/>
    <dgm:cxn modelId="{34C3B8F9-CD77-CA48-A754-34A0EF2B56BC}" type="presParOf" srcId="{97A32E48-F938-E048-8F39-180F9ECDFDED}" destId="{82F9183E-A2F8-CA4A-851F-11A90E149F8D}" srcOrd="5" destOrd="0" presId="urn:microsoft.com/office/officeart/2005/8/layout/chevron2"/>
    <dgm:cxn modelId="{9F336A94-34C2-B84F-9800-395B93722386}" type="presParOf" srcId="{97A32E48-F938-E048-8F39-180F9ECDFDED}" destId="{9ECDD986-E860-DD4C-AC8E-679F43A9F5F5}" srcOrd="6" destOrd="0" presId="urn:microsoft.com/office/officeart/2005/8/layout/chevron2"/>
    <dgm:cxn modelId="{1E98DB05-C2C1-4E44-B766-719C9E87F993}" type="presParOf" srcId="{9ECDD986-E860-DD4C-AC8E-679F43A9F5F5}" destId="{C3806DBF-C906-D348-BA16-5E572D0FCEE1}" srcOrd="0" destOrd="0" presId="urn:microsoft.com/office/officeart/2005/8/layout/chevron2"/>
    <dgm:cxn modelId="{176AA56C-1E67-B844-B670-81C42F93D26D}" type="presParOf" srcId="{9ECDD986-E860-DD4C-AC8E-679F43A9F5F5}" destId="{918BE6B1-3ED4-E44E-ACB4-F30C9B954A8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5136858-50C0-714E-905C-16518F9AB9CB}" type="doc">
      <dgm:prSet loTypeId="urn:microsoft.com/office/officeart/2005/8/layout/default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B34CA0B-085A-8D49-AB0B-8E9FB9FDEFAD}">
      <dgm:prSet phldrT="[Текст]"/>
      <dgm:spPr/>
      <dgm:t>
        <a:bodyPr/>
        <a:lstStyle/>
        <a:p>
          <a:r>
            <a:rPr lang="ru-RU" dirty="0">
              <a:solidFill>
                <a:srgbClr val="000000"/>
              </a:solidFill>
            </a:rPr>
            <a:t>Россия должна ратифицировать Соглашение между странами ЕАЭС об обращении лекарственных средств  и медицинских изделий, что обеспечит создание единого фармацевтического рынка ЕАЭС</a:t>
          </a:r>
        </a:p>
      </dgm:t>
    </dgm:pt>
    <dgm:pt modelId="{114B9E84-5A91-1D48-91F8-3983A64382FC}" type="parTrans" cxnId="{9A92F2B8-C63D-724C-8906-B72234D95198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AD4D884A-749D-F04D-9F8C-F6809D93B2B7}" type="sibTrans" cxnId="{9A92F2B8-C63D-724C-8906-B72234D95198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AD7EBB05-824B-1C44-91F9-3ECD8ABD84D5}" type="pres">
      <dgm:prSet presAssocID="{C5136858-50C0-714E-905C-16518F9AB9CB}" presName="diagram" presStyleCnt="0">
        <dgm:presLayoutVars>
          <dgm:dir/>
          <dgm:resizeHandles val="exact"/>
        </dgm:presLayoutVars>
      </dgm:prSet>
      <dgm:spPr/>
    </dgm:pt>
    <dgm:pt modelId="{F7B1B103-D253-B646-B003-1F7B444F22C7}" type="pres">
      <dgm:prSet presAssocID="{AB34CA0B-085A-8D49-AB0B-8E9FB9FDEFAD}" presName="node" presStyleLbl="node1" presStyleIdx="0" presStyleCnt="1" custScaleX="193529">
        <dgm:presLayoutVars>
          <dgm:bulletEnabled val="1"/>
        </dgm:presLayoutVars>
      </dgm:prSet>
      <dgm:spPr/>
    </dgm:pt>
  </dgm:ptLst>
  <dgm:cxnLst>
    <dgm:cxn modelId="{C3AFE01F-1FF2-4F4A-93EC-39C72579D9ED}" type="presOf" srcId="{AB34CA0B-085A-8D49-AB0B-8E9FB9FDEFAD}" destId="{F7B1B103-D253-B646-B003-1F7B444F22C7}" srcOrd="0" destOrd="0" presId="urn:microsoft.com/office/officeart/2005/8/layout/default"/>
    <dgm:cxn modelId="{23BBD227-73CE-3248-9FA5-C775A897FB0D}" type="presOf" srcId="{C5136858-50C0-714E-905C-16518F9AB9CB}" destId="{AD7EBB05-824B-1C44-91F9-3ECD8ABD84D5}" srcOrd="0" destOrd="0" presId="urn:microsoft.com/office/officeart/2005/8/layout/default"/>
    <dgm:cxn modelId="{9A92F2B8-C63D-724C-8906-B72234D95198}" srcId="{C5136858-50C0-714E-905C-16518F9AB9CB}" destId="{AB34CA0B-085A-8D49-AB0B-8E9FB9FDEFAD}" srcOrd="0" destOrd="0" parTransId="{114B9E84-5A91-1D48-91F8-3983A64382FC}" sibTransId="{AD4D884A-749D-F04D-9F8C-F6809D93B2B7}"/>
    <dgm:cxn modelId="{E773711E-2A2E-D84F-8E44-0E940E7A7427}" type="presParOf" srcId="{AD7EBB05-824B-1C44-91F9-3ECD8ABD84D5}" destId="{F7B1B103-D253-B646-B003-1F7B444F22C7}" srcOrd="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4F9686A-9DB1-2A44-BD8E-043244A402EA}" type="doc">
      <dgm:prSet loTypeId="urn:microsoft.com/office/officeart/2005/8/layout/vList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494467D-818C-3C45-BC0B-DC12CEFFFF12}">
      <dgm:prSet phldrT="[Текст]"/>
      <dgm:spPr/>
      <dgm:t>
        <a:bodyPr/>
        <a:lstStyle/>
        <a:p>
          <a:r>
            <a:rPr lang="ru-RU" dirty="0"/>
            <a:t>Объект исследования</a:t>
          </a:r>
        </a:p>
      </dgm:t>
    </dgm:pt>
    <dgm:pt modelId="{BCC6E898-98EE-3F4D-903D-A2E615BE9D9C}" type="parTrans" cxnId="{5D1AA4EB-825B-FB43-82AF-85D44DFECD16}">
      <dgm:prSet/>
      <dgm:spPr/>
      <dgm:t>
        <a:bodyPr/>
        <a:lstStyle/>
        <a:p>
          <a:endParaRPr lang="ru-RU"/>
        </a:p>
      </dgm:t>
    </dgm:pt>
    <dgm:pt modelId="{E790E3B3-BFA6-D14D-9706-AC591F2E64C7}" type="sibTrans" cxnId="{5D1AA4EB-825B-FB43-82AF-85D44DFECD16}">
      <dgm:prSet/>
      <dgm:spPr/>
      <dgm:t>
        <a:bodyPr/>
        <a:lstStyle/>
        <a:p>
          <a:endParaRPr lang="ru-RU"/>
        </a:p>
      </dgm:t>
    </dgm:pt>
    <dgm:pt modelId="{25BA7F23-E257-224C-A143-C64221CA0C85}">
      <dgm:prSet phldrT="[Текст]"/>
      <dgm:spPr/>
      <dgm:t>
        <a:bodyPr/>
        <a:lstStyle/>
        <a:p>
          <a:r>
            <a:rPr lang="ru-RU" dirty="0"/>
            <a:t>является ввоз лекарственных средств на таможенную территорию ЕАЭС</a:t>
          </a:r>
        </a:p>
      </dgm:t>
    </dgm:pt>
    <dgm:pt modelId="{E9DC575F-4DA7-3E46-841D-37DF8F41DBA5}" type="parTrans" cxnId="{41DBD273-BFE1-9A48-8331-3B5CB557C84F}">
      <dgm:prSet/>
      <dgm:spPr/>
      <dgm:t>
        <a:bodyPr/>
        <a:lstStyle/>
        <a:p>
          <a:endParaRPr lang="ru-RU"/>
        </a:p>
      </dgm:t>
    </dgm:pt>
    <dgm:pt modelId="{EA8622D7-5A79-824F-A7AD-873644EE84F4}" type="sibTrans" cxnId="{41DBD273-BFE1-9A48-8331-3B5CB557C84F}">
      <dgm:prSet/>
      <dgm:spPr/>
      <dgm:t>
        <a:bodyPr/>
        <a:lstStyle/>
        <a:p>
          <a:endParaRPr lang="ru-RU"/>
        </a:p>
      </dgm:t>
    </dgm:pt>
    <dgm:pt modelId="{A06258A8-4D42-304E-B79A-FF23DC987E23}">
      <dgm:prSet phldrT="[Текст]"/>
      <dgm:spPr/>
      <dgm:t>
        <a:bodyPr/>
        <a:lstStyle/>
        <a:p>
          <a:r>
            <a:rPr lang="ru-RU" dirty="0"/>
            <a:t>Предмет исследования</a:t>
          </a:r>
        </a:p>
      </dgm:t>
    </dgm:pt>
    <dgm:pt modelId="{A4883483-D821-AF49-9B03-AC19B30900F9}" type="parTrans" cxnId="{799CB1F4-96A8-EE4F-B171-6D86EE3B1131}">
      <dgm:prSet/>
      <dgm:spPr/>
      <dgm:t>
        <a:bodyPr/>
        <a:lstStyle/>
        <a:p>
          <a:endParaRPr lang="ru-RU"/>
        </a:p>
      </dgm:t>
    </dgm:pt>
    <dgm:pt modelId="{09EA6685-257A-9D4C-A474-BEF5EE37CD88}" type="sibTrans" cxnId="{799CB1F4-96A8-EE4F-B171-6D86EE3B1131}">
      <dgm:prSet/>
      <dgm:spPr/>
      <dgm:t>
        <a:bodyPr/>
        <a:lstStyle/>
        <a:p>
          <a:endParaRPr lang="ru-RU"/>
        </a:p>
      </dgm:t>
    </dgm:pt>
    <dgm:pt modelId="{E33CC4D1-0767-E24B-900F-849CC87C66A8}">
      <dgm:prSet phldrT="[Текст]"/>
      <dgm:spPr/>
      <dgm:t>
        <a:bodyPr/>
        <a:lstStyle/>
        <a:p>
          <a:r>
            <a:rPr lang="ru-RU" dirty="0"/>
            <a:t>общественно-правовые отношения при осуществлении ввоза лекарственных средств на территорию ЕАЭС, проблемы и пути усовершенствования порядка ввоза лекарственных средств на территорию ЕАЭС</a:t>
          </a:r>
        </a:p>
      </dgm:t>
    </dgm:pt>
    <dgm:pt modelId="{8CD59FE7-E868-3448-98CA-CB683A5399B1}" type="parTrans" cxnId="{9DBBDE3D-7E71-534B-A632-22E5C5F4A53E}">
      <dgm:prSet/>
      <dgm:spPr/>
      <dgm:t>
        <a:bodyPr/>
        <a:lstStyle/>
        <a:p>
          <a:endParaRPr lang="ru-RU"/>
        </a:p>
      </dgm:t>
    </dgm:pt>
    <dgm:pt modelId="{41D12068-E27F-8F4B-A53F-91A3052DF606}" type="sibTrans" cxnId="{9DBBDE3D-7E71-534B-A632-22E5C5F4A53E}">
      <dgm:prSet/>
      <dgm:spPr/>
      <dgm:t>
        <a:bodyPr/>
        <a:lstStyle/>
        <a:p>
          <a:endParaRPr lang="ru-RU"/>
        </a:p>
      </dgm:t>
    </dgm:pt>
    <dgm:pt modelId="{A159D11D-8F25-7949-A10F-19C27279F187}" type="pres">
      <dgm:prSet presAssocID="{54F9686A-9DB1-2A44-BD8E-043244A402EA}" presName="linear" presStyleCnt="0">
        <dgm:presLayoutVars>
          <dgm:animLvl val="lvl"/>
          <dgm:resizeHandles val="exact"/>
        </dgm:presLayoutVars>
      </dgm:prSet>
      <dgm:spPr/>
    </dgm:pt>
    <dgm:pt modelId="{5442B20A-AD2E-BA41-97B0-0B7E89DC12A6}" type="pres">
      <dgm:prSet presAssocID="{2494467D-818C-3C45-BC0B-DC12CEFFFF12}" presName="parentText" presStyleLbl="node1" presStyleIdx="0" presStyleCnt="2">
        <dgm:presLayoutVars>
          <dgm:chMax val="0"/>
          <dgm:bulletEnabled val="1"/>
        </dgm:presLayoutVars>
      </dgm:prSet>
      <dgm:spPr>
        <a:prstGeom prst="ellipse">
          <a:avLst/>
        </a:prstGeom>
      </dgm:spPr>
    </dgm:pt>
    <dgm:pt modelId="{4282CE42-AAC9-324A-BC4D-A792E47665E1}" type="pres">
      <dgm:prSet presAssocID="{2494467D-818C-3C45-BC0B-DC12CEFFFF12}" presName="childText" presStyleLbl="revTx" presStyleIdx="0" presStyleCnt="2">
        <dgm:presLayoutVars>
          <dgm:bulletEnabled val="1"/>
        </dgm:presLayoutVars>
      </dgm:prSet>
      <dgm:spPr/>
    </dgm:pt>
    <dgm:pt modelId="{6D3F261F-388A-5E49-B549-505524B00060}" type="pres">
      <dgm:prSet presAssocID="{A06258A8-4D42-304E-B79A-FF23DC987E23}" presName="parentText" presStyleLbl="node1" presStyleIdx="1" presStyleCnt="2">
        <dgm:presLayoutVars>
          <dgm:chMax val="0"/>
          <dgm:bulletEnabled val="1"/>
        </dgm:presLayoutVars>
      </dgm:prSet>
      <dgm:spPr>
        <a:prstGeom prst="ellipse">
          <a:avLst/>
        </a:prstGeom>
      </dgm:spPr>
    </dgm:pt>
    <dgm:pt modelId="{DC7E45AD-1A44-D647-8D4B-BA694FA8E2E2}" type="pres">
      <dgm:prSet presAssocID="{A06258A8-4D42-304E-B79A-FF23DC987E2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D661032-4662-0F40-A70F-76B917540A43}" type="presOf" srcId="{A06258A8-4D42-304E-B79A-FF23DC987E23}" destId="{6D3F261F-388A-5E49-B549-505524B00060}" srcOrd="0" destOrd="0" presId="urn:microsoft.com/office/officeart/2005/8/layout/vList2"/>
    <dgm:cxn modelId="{9DBBDE3D-7E71-534B-A632-22E5C5F4A53E}" srcId="{A06258A8-4D42-304E-B79A-FF23DC987E23}" destId="{E33CC4D1-0767-E24B-900F-849CC87C66A8}" srcOrd="0" destOrd="0" parTransId="{8CD59FE7-E868-3448-98CA-CB683A5399B1}" sibTransId="{41D12068-E27F-8F4B-A53F-91A3052DF606}"/>
    <dgm:cxn modelId="{6E685F5C-8E6F-4C4D-805C-75746561205F}" type="presOf" srcId="{2494467D-818C-3C45-BC0B-DC12CEFFFF12}" destId="{5442B20A-AD2E-BA41-97B0-0B7E89DC12A6}" srcOrd="0" destOrd="0" presId="urn:microsoft.com/office/officeart/2005/8/layout/vList2"/>
    <dgm:cxn modelId="{41DBD273-BFE1-9A48-8331-3B5CB557C84F}" srcId="{2494467D-818C-3C45-BC0B-DC12CEFFFF12}" destId="{25BA7F23-E257-224C-A143-C64221CA0C85}" srcOrd="0" destOrd="0" parTransId="{E9DC575F-4DA7-3E46-841D-37DF8F41DBA5}" sibTransId="{EA8622D7-5A79-824F-A7AD-873644EE84F4}"/>
    <dgm:cxn modelId="{DF73A8E3-9AE6-504E-AE6D-1A7AB414DF2B}" type="presOf" srcId="{54F9686A-9DB1-2A44-BD8E-043244A402EA}" destId="{A159D11D-8F25-7949-A10F-19C27279F187}" srcOrd="0" destOrd="0" presId="urn:microsoft.com/office/officeart/2005/8/layout/vList2"/>
    <dgm:cxn modelId="{5937C1E8-B577-F840-9B7A-87B3C5EB27DA}" type="presOf" srcId="{E33CC4D1-0767-E24B-900F-849CC87C66A8}" destId="{DC7E45AD-1A44-D647-8D4B-BA694FA8E2E2}" srcOrd="0" destOrd="0" presId="urn:microsoft.com/office/officeart/2005/8/layout/vList2"/>
    <dgm:cxn modelId="{5D1AA4EB-825B-FB43-82AF-85D44DFECD16}" srcId="{54F9686A-9DB1-2A44-BD8E-043244A402EA}" destId="{2494467D-818C-3C45-BC0B-DC12CEFFFF12}" srcOrd="0" destOrd="0" parTransId="{BCC6E898-98EE-3F4D-903D-A2E615BE9D9C}" sibTransId="{E790E3B3-BFA6-D14D-9706-AC591F2E64C7}"/>
    <dgm:cxn modelId="{799CB1F4-96A8-EE4F-B171-6D86EE3B1131}" srcId="{54F9686A-9DB1-2A44-BD8E-043244A402EA}" destId="{A06258A8-4D42-304E-B79A-FF23DC987E23}" srcOrd="1" destOrd="0" parTransId="{A4883483-D821-AF49-9B03-AC19B30900F9}" sibTransId="{09EA6685-257A-9D4C-A474-BEF5EE37CD88}"/>
    <dgm:cxn modelId="{9964DAF9-920B-8849-9E52-20CD7A15C146}" type="presOf" srcId="{25BA7F23-E257-224C-A143-C64221CA0C85}" destId="{4282CE42-AAC9-324A-BC4D-A792E47665E1}" srcOrd="0" destOrd="0" presId="urn:microsoft.com/office/officeart/2005/8/layout/vList2"/>
    <dgm:cxn modelId="{7883A279-232D-F240-8F12-5ED86957FDBE}" type="presParOf" srcId="{A159D11D-8F25-7949-A10F-19C27279F187}" destId="{5442B20A-AD2E-BA41-97B0-0B7E89DC12A6}" srcOrd="0" destOrd="0" presId="urn:microsoft.com/office/officeart/2005/8/layout/vList2"/>
    <dgm:cxn modelId="{8CDEDD2B-1CB5-1B4A-93AA-9752868ECF38}" type="presParOf" srcId="{A159D11D-8F25-7949-A10F-19C27279F187}" destId="{4282CE42-AAC9-324A-BC4D-A792E47665E1}" srcOrd="1" destOrd="0" presId="urn:microsoft.com/office/officeart/2005/8/layout/vList2"/>
    <dgm:cxn modelId="{B194FCF1-384D-364F-9DD5-2FC910DAFF96}" type="presParOf" srcId="{A159D11D-8F25-7949-A10F-19C27279F187}" destId="{6D3F261F-388A-5E49-B549-505524B00060}" srcOrd="2" destOrd="0" presId="urn:microsoft.com/office/officeart/2005/8/layout/vList2"/>
    <dgm:cxn modelId="{3FD5D478-314F-4340-9442-F530460BF488}" type="presParOf" srcId="{A159D11D-8F25-7949-A10F-19C27279F187}" destId="{DC7E45AD-1A44-D647-8D4B-BA694FA8E2E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6F22D3-3F16-6B4A-856C-3ECBD83CB138}" type="doc">
      <dgm:prSet loTypeId="urn:microsoft.com/office/officeart/2005/8/layout/pyramid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95702C1-0AA9-1148-A961-7334225E5B69}">
      <dgm:prSet custT="1"/>
      <dgm:spPr/>
      <dgm:t>
        <a:bodyPr/>
        <a:lstStyle/>
        <a:p>
          <a:pPr rtl="0"/>
          <a:r>
            <a:rPr lang="ru-RU" sz="2000" b="1" dirty="0"/>
            <a:t>1) </a:t>
          </a:r>
          <a:r>
            <a:rPr lang="ru-RU" sz="2000" dirty="0"/>
            <a:t>изучить порядок ввоза лекарственных средств на территорию ЕАЭС</a:t>
          </a:r>
        </a:p>
      </dgm:t>
    </dgm:pt>
    <dgm:pt modelId="{0CF835F8-F3DC-024A-97B0-5501941724A1}" type="parTrans" cxnId="{043F7721-9660-B64B-B6A3-4E790E8B66A1}">
      <dgm:prSet/>
      <dgm:spPr/>
      <dgm:t>
        <a:bodyPr/>
        <a:lstStyle/>
        <a:p>
          <a:endParaRPr lang="ru-RU" sz="2000"/>
        </a:p>
      </dgm:t>
    </dgm:pt>
    <dgm:pt modelId="{5425D692-A21C-5443-AE44-D3B84EE58D0B}" type="sibTrans" cxnId="{043F7721-9660-B64B-B6A3-4E790E8B66A1}">
      <dgm:prSet/>
      <dgm:spPr/>
      <dgm:t>
        <a:bodyPr/>
        <a:lstStyle/>
        <a:p>
          <a:endParaRPr lang="ru-RU" sz="2000"/>
        </a:p>
      </dgm:t>
    </dgm:pt>
    <dgm:pt modelId="{526850C4-BB2D-7548-89D5-A45D55091B97}">
      <dgm:prSet custT="1"/>
      <dgm:spPr/>
      <dgm:t>
        <a:bodyPr/>
        <a:lstStyle/>
        <a:p>
          <a:pPr rtl="0"/>
          <a:r>
            <a:rPr lang="ru-RU" sz="2000" b="1" dirty="0"/>
            <a:t>2) </a:t>
          </a:r>
          <a:r>
            <a:rPr lang="ru-RU" sz="2000" dirty="0"/>
            <a:t>изучить таможенный контроль при ввозе лекарственных средств на территорию ЕАЭС</a:t>
          </a:r>
        </a:p>
      </dgm:t>
    </dgm:pt>
    <dgm:pt modelId="{26682564-0DF5-A243-9193-97ADE50FD34E}" type="parTrans" cxnId="{9776968B-D41E-C540-A281-0F4F1791184D}">
      <dgm:prSet/>
      <dgm:spPr/>
      <dgm:t>
        <a:bodyPr/>
        <a:lstStyle/>
        <a:p>
          <a:endParaRPr lang="ru-RU" sz="2000"/>
        </a:p>
      </dgm:t>
    </dgm:pt>
    <dgm:pt modelId="{B8031217-60E4-174F-B39D-F210ACC2C90A}" type="sibTrans" cxnId="{9776968B-D41E-C540-A281-0F4F1791184D}">
      <dgm:prSet/>
      <dgm:spPr/>
      <dgm:t>
        <a:bodyPr/>
        <a:lstStyle/>
        <a:p>
          <a:endParaRPr lang="ru-RU" sz="2000"/>
        </a:p>
      </dgm:t>
    </dgm:pt>
    <dgm:pt modelId="{84C6AA7F-4048-214B-89D0-224A85D863B9}">
      <dgm:prSet custT="1"/>
      <dgm:spPr/>
      <dgm:t>
        <a:bodyPr/>
        <a:lstStyle/>
        <a:p>
          <a:pPr rtl="0"/>
          <a:r>
            <a:rPr lang="ru-RU" sz="2000" b="1" dirty="0"/>
            <a:t>3) </a:t>
          </a:r>
          <a:r>
            <a:rPr lang="ru-RU" sz="2000" dirty="0"/>
            <a:t>рассмотреть реализацию на практике ввоза на таможенную территорию ЕАЭС лекарств</a:t>
          </a:r>
        </a:p>
      </dgm:t>
    </dgm:pt>
    <dgm:pt modelId="{51957CA1-EC94-A54B-8EFF-9F67B1BBEBDE}" type="parTrans" cxnId="{F6E1EABD-E6C4-D640-A018-0E6F5CEC9B67}">
      <dgm:prSet/>
      <dgm:spPr/>
      <dgm:t>
        <a:bodyPr/>
        <a:lstStyle/>
        <a:p>
          <a:endParaRPr lang="ru-RU" sz="2000"/>
        </a:p>
      </dgm:t>
    </dgm:pt>
    <dgm:pt modelId="{988007A0-09D7-D249-A2C9-475FDE4E5386}" type="sibTrans" cxnId="{F6E1EABD-E6C4-D640-A018-0E6F5CEC9B67}">
      <dgm:prSet/>
      <dgm:spPr/>
      <dgm:t>
        <a:bodyPr/>
        <a:lstStyle/>
        <a:p>
          <a:endParaRPr lang="ru-RU" sz="2000"/>
        </a:p>
      </dgm:t>
    </dgm:pt>
    <dgm:pt modelId="{FD5515DC-008A-814D-B217-C7B57425FA42}">
      <dgm:prSet custT="1"/>
      <dgm:spPr/>
      <dgm:t>
        <a:bodyPr/>
        <a:lstStyle/>
        <a:p>
          <a:pPr rtl="0"/>
          <a:r>
            <a:rPr lang="ru-RU" sz="2000" b="1" dirty="0"/>
            <a:t>4) </a:t>
          </a:r>
          <a:r>
            <a:rPr lang="ru-RU" sz="2000" dirty="0"/>
            <a:t>выявить практические проблемы ввоза на таможенную территорию ЕАЭС лекарств</a:t>
          </a:r>
        </a:p>
      </dgm:t>
    </dgm:pt>
    <dgm:pt modelId="{9ACF2C54-9FC9-3E44-B738-7FD5B0F1510A}" type="parTrans" cxnId="{F61F6B41-48C9-684A-BEF8-10E66FE856E2}">
      <dgm:prSet/>
      <dgm:spPr/>
      <dgm:t>
        <a:bodyPr/>
        <a:lstStyle/>
        <a:p>
          <a:endParaRPr lang="ru-RU" sz="2000"/>
        </a:p>
      </dgm:t>
    </dgm:pt>
    <dgm:pt modelId="{AF778BBD-99E4-EE44-ADC5-BB444FE3A9B0}" type="sibTrans" cxnId="{F61F6B41-48C9-684A-BEF8-10E66FE856E2}">
      <dgm:prSet/>
      <dgm:spPr/>
      <dgm:t>
        <a:bodyPr/>
        <a:lstStyle/>
        <a:p>
          <a:endParaRPr lang="ru-RU" sz="2000"/>
        </a:p>
      </dgm:t>
    </dgm:pt>
    <dgm:pt modelId="{6C9AD054-E4A0-2B48-BFB4-B21BFDA588D6}">
      <dgm:prSet custT="1"/>
      <dgm:spPr/>
      <dgm:t>
        <a:bodyPr/>
        <a:lstStyle/>
        <a:p>
          <a:pPr rtl="0"/>
          <a:r>
            <a:rPr lang="ru-RU" sz="2000" b="1" dirty="0"/>
            <a:t>5) </a:t>
          </a:r>
          <a:r>
            <a:rPr lang="ru-RU" sz="2000" dirty="0"/>
            <a:t>разработать практические рекомендации по усовершенствованию ввоза лекарственных средств на территорию ЕАЭС</a:t>
          </a:r>
        </a:p>
      </dgm:t>
    </dgm:pt>
    <dgm:pt modelId="{C1008DCD-4B6A-164D-B02C-AEE45BA83AE5}" type="parTrans" cxnId="{AE789AA8-EB14-8344-84D8-2EA955465FBF}">
      <dgm:prSet/>
      <dgm:spPr/>
      <dgm:t>
        <a:bodyPr/>
        <a:lstStyle/>
        <a:p>
          <a:endParaRPr lang="ru-RU" sz="2000"/>
        </a:p>
      </dgm:t>
    </dgm:pt>
    <dgm:pt modelId="{D33E3AD8-9F4F-A244-AAEF-D223F75CE947}" type="sibTrans" cxnId="{AE789AA8-EB14-8344-84D8-2EA955465FBF}">
      <dgm:prSet/>
      <dgm:spPr/>
      <dgm:t>
        <a:bodyPr/>
        <a:lstStyle/>
        <a:p>
          <a:endParaRPr lang="ru-RU" sz="2000"/>
        </a:p>
      </dgm:t>
    </dgm:pt>
    <dgm:pt modelId="{2845073E-CE0B-214D-A568-F64C3D186517}" type="pres">
      <dgm:prSet presAssocID="{516F22D3-3F16-6B4A-856C-3ECBD83CB138}" presName="compositeShape" presStyleCnt="0">
        <dgm:presLayoutVars>
          <dgm:dir/>
          <dgm:resizeHandles/>
        </dgm:presLayoutVars>
      </dgm:prSet>
      <dgm:spPr/>
    </dgm:pt>
    <dgm:pt modelId="{04098237-9AAF-514D-A05C-3832B426E016}" type="pres">
      <dgm:prSet presAssocID="{516F22D3-3F16-6B4A-856C-3ECBD83CB138}" presName="pyramid" presStyleLbl="node1" presStyleIdx="0" presStyleCnt="1"/>
      <dgm:spPr>
        <a:gradFill flip="none" rotWithShape="0">
          <a:gsLst>
            <a:gs pos="0">
              <a:schemeClr val="accent2">
                <a:hueOff val="0"/>
                <a:satOff val="0"/>
                <a:lumOff val="0"/>
                <a:shade val="70000"/>
                <a:satMod val="150000"/>
                <a:alpha val="68000"/>
              </a:schemeClr>
            </a:gs>
            <a:gs pos="34000">
              <a:schemeClr val="accent2">
                <a:hueOff val="0"/>
                <a:satOff val="0"/>
                <a:lumOff val="0"/>
                <a:shade val="70000"/>
                <a:satMod val="140000"/>
                <a:alpha val="68000"/>
              </a:schemeClr>
            </a:gs>
            <a:gs pos="70000">
              <a:schemeClr val="accent2">
                <a:hueOff val="0"/>
                <a:satOff val="0"/>
                <a:lumOff val="0"/>
                <a:tint val="100000"/>
                <a:shade val="90000"/>
                <a:satMod val="140000"/>
                <a:alpha val="68000"/>
              </a:schemeClr>
            </a:gs>
            <a:gs pos="100000">
              <a:schemeClr val="accent2">
                <a:hueOff val="0"/>
                <a:satOff val="0"/>
                <a:lumOff val="0"/>
                <a:tint val="100000"/>
                <a:shade val="100000"/>
                <a:satMod val="100000"/>
                <a:alpha val="68000"/>
              </a:schemeClr>
            </a:gs>
          </a:gsLst>
          <a:path path="circle">
            <a:fillToRect l="100000" t="100000" r="100000" b="100000"/>
          </a:path>
          <a:tileRect/>
        </a:gradFill>
      </dgm:spPr>
    </dgm:pt>
    <dgm:pt modelId="{7C25462F-95D4-5A42-966D-67817E5C3BDE}" type="pres">
      <dgm:prSet presAssocID="{516F22D3-3F16-6B4A-856C-3ECBD83CB138}" presName="theList" presStyleCnt="0"/>
      <dgm:spPr/>
    </dgm:pt>
    <dgm:pt modelId="{C7F82275-ACB5-AC41-9259-7EC044B2A0B4}" type="pres">
      <dgm:prSet presAssocID="{295702C1-0AA9-1148-A961-7334225E5B69}" presName="aNode" presStyleLbl="fgAcc1" presStyleIdx="0" presStyleCnt="5" custScaleX="238876">
        <dgm:presLayoutVars>
          <dgm:bulletEnabled val="1"/>
        </dgm:presLayoutVars>
      </dgm:prSet>
      <dgm:spPr/>
    </dgm:pt>
    <dgm:pt modelId="{FCE5552C-9F66-D44D-BB9A-ED2AC63E8CC6}" type="pres">
      <dgm:prSet presAssocID="{295702C1-0AA9-1148-A961-7334225E5B69}" presName="aSpace" presStyleCnt="0"/>
      <dgm:spPr/>
    </dgm:pt>
    <dgm:pt modelId="{65791ACD-152F-1C4B-B5FF-43DF9CD8084C}" type="pres">
      <dgm:prSet presAssocID="{526850C4-BB2D-7548-89D5-A45D55091B97}" presName="aNode" presStyleLbl="fgAcc1" presStyleIdx="1" presStyleCnt="5" custScaleX="238876">
        <dgm:presLayoutVars>
          <dgm:bulletEnabled val="1"/>
        </dgm:presLayoutVars>
      </dgm:prSet>
      <dgm:spPr/>
    </dgm:pt>
    <dgm:pt modelId="{F2671E71-C1E7-4447-A5A6-32D8FDD16983}" type="pres">
      <dgm:prSet presAssocID="{526850C4-BB2D-7548-89D5-A45D55091B97}" presName="aSpace" presStyleCnt="0"/>
      <dgm:spPr/>
    </dgm:pt>
    <dgm:pt modelId="{54CA09D1-F9A2-8E45-9F51-D8FE355B63C3}" type="pres">
      <dgm:prSet presAssocID="{84C6AA7F-4048-214B-89D0-224A85D863B9}" presName="aNode" presStyleLbl="fgAcc1" presStyleIdx="2" presStyleCnt="5" custScaleX="238876">
        <dgm:presLayoutVars>
          <dgm:bulletEnabled val="1"/>
        </dgm:presLayoutVars>
      </dgm:prSet>
      <dgm:spPr/>
    </dgm:pt>
    <dgm:pt modelId="{54FC7C42-5BE1-3A47-8B51-0D239FD4CFE8}" type="pres">
      <dgm:prSet presAssocID="{84C6AA7F-4048-214B-89D0-224A85D863B9}" presName="aSpace" presStyleCnt="0"/>
      <dgm:spPr/>
    </dgm:pt>
    <dgm:pt modelId="{2162966F-EEC6-9E4F-B7EB-DB9F61968B87}" type="pres">
      <dgm:prSet presAssocID="{FD5515DC-008A-814D-B217-C7B57425FA42}" presName="aNode" presStyleLbl="fgAcc1" presStyleIdx="3" presStyleCnt="5" custScaleX="238876">
        <dgm:presLayoutVars>
          <dgm:bulletEnabled val="1"/>
        </dgm:presLayoutVars>
      </dgm:prSet>
      <dgm:spPr/>
    </dgm:pt>
    <dgm:pt modelId="{4BD0388A-64ED-B646-B353-926BDF65BFD0}" type="pres">
      <dgm:prSet presAssocID="{FD5515DC-008A-814D-B217-C7B57425FA42}" presName="aSpace" presStyleCnt="0"/>
      <dgm:spPr/>
    </dgm:pt>
    <dgm:pt modelId="{B5C3334E-916A-114F-8E83-43E19297C324}" type="pres">
      <dgm:prSet presAssocID="{6C9AD054-E4A0-2B48-BFB4-B21BFDA588D6}" presName="aNode" presStyleLbl="fgAcc1" presStyleIdx="4" presStyleCnt="5" custScaleX="238876" custScaleY="145232">
        <dgm:presLayoutVars>
          <dgm:bulletEnabled val="1"/>
        </dgm:presLayoutVars>
      </dgm:prSet>
      <dgm:spPr/>
    </dgm:pt>
    <dgm:pt modelId="{10ABDE31-EF10-2744-8D2E-774DDE69EBF6}" type="pres">
      <dgm:prSet presAssocID="{6C9AD054-E4A0-2B48-BFB4-B21BFDA588D6}" presName="aSpace" presStyleCnt="0"/>
      <dgm:spPr/>
    </dgm:pt>
  </dgm:ptLst>
  <dgm:cxnLst>
    <dgm:cxn modelId="{043F7721-9660-B64B-B6A3-4E790E8B66A1}" srcId="{516F22D3-3F16-6B4A-856C-3ECBD83CB138}" destId="{295702C1-0AA9-1148-A961-7334225E5B69}" srcOrd="0" destOrd="0" parTransId="{0CF835F8-F3DC-024A-97B0-5501941724A1}" sibTransId="{5425D692-A21C-5443-AE44-D3B84EE58D0B}"/>
    <dgm:cxn modelId="{2B2E7A2F-9BF3-CB48-B3DC-F211AA90CEFE}" type="presOf" srcId="{FD5515DC-008A-814D-B217-C7B57425FA42}" destId="{2162966F-EEC6-9E4F-B7EB-DB9F61968B87}" srcOrd="0" destOrd="0" presId="urn:microsoft.com/office/officeart/2005/8/layout/pyramid2"/>
    <dgm:cxn modelId="{B344A660-82C1-1C41-8480-7B0F90BB627C}" type="presOf" srcId="{295702C1-0AA9-1148-A961-7334225E5B69}" destId="{C7F82275-ACB5-AC41-9259-7EC044B2A0B4}" srcOrd="0" destOrd="0" presId="urn:microsoft.com/office/officeart/2005/8/layout/pyramid2"/>
    <dgm:cxn modelId="{F61F6B41-48C9-684A-BEF8-10E66FE856E2}" srcId="{516F22D3-3F16-6B4A-856C-3ECBD83CB138}" destId="{FD5515DC-008A-814D-B217-C7B57425FA42}" srcOrd="3" destOrd="0" parTransId="{9ACF2C54-9FC9-3E44-B738-7FD5B0F1510A}" sibTransId="{AF778BBD-99E4-EE44-ADC5-BB444FE3A9B0}"/>
    <dgm:cxn modelId="{6192C550-D64E-4742-B3B1-A034D26614A8}" type="presOf" srcId="{516F22D3-3F16-6B4A-856C-3ECBD83CB138}" destId="{2845073E-CE0B-214D-A568-F64C3D186517}" srcOrd="0" destOrd="0" presId="urn:microsoft.com/office/officeart/2005/8/layout/pyramid2"/>
    <dgm:cxn modelId="{9776968B-D41E-C540-A281-0F4F1791184D}" srcId="{516F22D3-3F16-6B4A-856C-3ECBD83CB138}" destId="{526850C4-BB2D-7548-89D5-A45D55091B97}" srcOrd="1" destOrd="0" parTransId="{26682564-0DF5-A243-9193-97ADE50FD34E}" sibTransId="{B8031217-60E4-174F-B39D-F210ACC2C90A}"/>
    <dgm:cxn modelId="{AE789AA8-EB14-8344-84D8-2EA955465FBF}" srcId="{516F22D3-3F16-6B4A-856C-3ECBD83CB138}" destId="{6C9AD054-E4A0-2B48-BFB4-B21BFDA588D6}" srcOrd="4" destOrd="0" parTransId="{C1008DCD-4B6A-164D-B02C-AEE45BA83AE5}" sibTransId="{D33E3AD8-9F4F-A244-AAEF-D223F75CE947}"/>
    <dgm:cxn modelId="{F6E1EABD-E6C4-D640-A018-0E6F5CEC9B67}" srcId="{516F22D3-3F16-6B4A-856C-3ECBD83CB138}" destId="{84C6AA7F-4048-214B-89D0-224A85D863B9}" srcOrd="2" destOrd="0" parTransId="{51957CA1-EC94-A54B-8EFF-9F67B1BBEBDE}" sibTransId="{988007A0-09D7-D249-A2C9-475FDE4E5386}"/>
    <dgm:cxn modelId="{3C1A94C6-727B-504A-93E6-00719B4F20D7}" type="presOf" srcId="{84C6AA7F-4048-214B-89D0-224A85D863B9}" destId="{54CA09D1-F9A2-8E45-9F51-D8FE355B63C3}" srcOrd="0" destOrd="0" presId="urn:microsoft.com/office/officeart/2005/8/layout/pyramid2"/>
    <dgm:cxn modelId="{574536CF-83DF-9E46-B2D8-5B6083DDBBC1}" type="presOf" srcId="{526850C4-BB2D-7548-89D5-A45D55091B97}" destId="{65791ACD-152F-1C4B-B5FF-43DF9CD8084C}" srcOrd="0" destOrd="0" presId="urn:microsoft.com/office/officeart/2005/8/layout/pyramid2"/>
    <dgm:cxn modelId="{4EDBABD5-8B57-2B45-9988-3DD45934DA22}" type="presOf" srcId="{6C9AD054-E4A0-2B48-BFB4-B21BFDA588D6}" destId="{B5C3334E-916A-114F-8E83-43E19297C324}" srcOrd="0" destOrd="0" presId="urn:microsoft.com/office/officeart/2005/8/layout/pyramid2"/>
    <dgm:cxn modelId="{87B0FBF7-1A69-6F43-81F5-D778FE9A2F67}" type="presParOf" srcId="{2845073E-CE0B-214D-A568-F64C3D186517}" destId="{04098237-9AAF-514D-A05C-3832B426E016}" srcOrd="0" destOrd="0" presId="urn:microsoft.com/office/officeart/2005/8/layout/pyramid2"/>
    <dgm:cxn modelId="{AED01CD6-4375-A242-8025-2BBBF3FF068D}" type="presParOf" srcId="{2845073E-CE0B-214D-A568-F64C3D186517}" destId="{7C25462F-95D4-5A42-966D-67817E5C3BDE}" srcOrd="1" destOrd="0" presId="urn:microsoft.com/office/officeart/2005/8/layout/pyramid2"/>
    <dgm:cxn modelId="{C61CE6B9-E774-5D4C-AAF2-E18A49A06768}" type="presParOf" srcId="{7C25462F-95D4-5A42-966D-67817E5C3BDE}" destId="{C7F82275-ACB5-AC41-9259-7EC044B2A0B4}" srcOrd="0" destOrd="0" presId="urn:microsoft.com/office/officeart/2005/8/layout/pyramid2"/>
    <dgm:cxn modelId="{CD0608F1-8928-F24F-A89C-BA0FF9CFCC39}" type="presParOf" srcId="{7C25462F-95D4-5A42-966D-67817E5C3BDE}" destId="{FCE5552C-9F66-D44D-BB9A-ED2AC63E8CC6}" srcOrd="1" destOrd="0" presId="urn:microsoft.com/office/officeart/2005/8/layout/pyramid2"/>
    <dgm:cxn modelId="{B0072307-3152-5B47-9474-653714ED987C}" type="presParOf" srcId="{7C25462F-95D4-5A42-966D-67817E5C3BDE}" destId="{65791ACD-152F-1C4B-B5FF-43DF9CD8084C}" srcOrd="2" destOrd="0" presId="urn:microsoft.com/office/officeart/2005/8/layout/pyramid2"/>
    <dgm:cxn modelId="{F40E3B9D-BABA-C94E-B468-4D3D774690B0}" type="presParOf" srcId="{7C25462F-95D4-5A42-966D-67817E5C3BDE}" destId="{F2671E71-C1E7-4447-A5A6-32D8FDD16983}" srcOrd="3" destOrd="0" presId="urn:microsoft.com/office/officeart/2005/8/layout/pyramid2"/>
    <dgm:cxn modelId="{4B8F5725-0BA8-1047-96BE-B16C6058CC75}" type="presParOf" srcId="{7C25462F-95D4-5A42-966D-67817E5C3BDE}" destId="{54CA09D1-F9A2-8E45-9F51-D8FE355B63C3}" srcOrd="4" destOrd="0" presId="urn:microsoft.com/office/officeart/2005/8/layout/pyramid2"/>
    <dgm:cxn modelId="{F3509BCB-E0D4-3749-8F4D-5A11D8D24D6A}" type="presParOf" srcId="{7C25462F-95D4-5A42-966D-67817E5C3BDE}" destId="{54FC7C42-5BE1-3A47-8B51-0D239FD4CFE8}" srcOrd="5" destOrd="0" presId="urn:microsoft.com/office/officeart/2005/8/layout/pyramid2"/>
    <dgm:cxn modelId="{786D75A1-149A-7A4A-9054-554CD92C055D}" type="presParOf" srcId="{7C25462F-95D4-5A42-966D-67817E5C3BDE}" destId="{2162966F-EEC6-9E4F-B7EB-DB9F61968B87}" srcOrd="6" destOrd="0" presId="urn:microsoft.com/office/officeart/2005/8/layout/pyramid2"/>
    <dgm:cxn modelId="{064FAB47-5EEB-2D48-9A68-B1BBA9BE2BAF}" type="presParOf" srcId="{7C25462F-95D4-5A42-966D-67817E5C3BDE}" destId="{4BD0388A-64ED-B646-B353-926BDF65BFD0}" srcOrd="7" destOrd="0" presId="urn:microsoft.com/office/officeart/2005/8/layout/pyramid2"/>
    <dgm:cxn modelId="{F7647728-25B2-E94A-B6A6-64912CB0BD27}" type="presParOf" srcId="{7C25462F-95D4-5A42-966D-67817E5C3BDE}" destId="{B5C3334E-916A-114F-8E83-43E19297C324}" srcOrd="8" destOrd="0" presId="urn:microsoft.com/office/officeart/2005/8/layout/pyramid2"/>
    <dgm:cxn modelId="{8013D4AE-3A02-4B4C-BC94-D550F47B9A6D}" type="presParOf" srcId="{7C25462F-95D4-5A42-966D-67817E5C3BDE}" destId="{10ABDE31-EF10-2744-8D2E-774DDE69EBF6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382ED28-1129-E54F-9E1B-811A23F4BC52}" type="doc">
      <dgm:prSet loTypeId="urn:microsoft.com/office/officeart/2005/8/layout/vList5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9B5A40CD-E621-5440-9CD8-E4074534014B}">
      <dgm:prSet phldrT="[Текст]"/>
      <dgm:spPr/>
      <dgm:t>
        <a:bodyPr/>
        <a:lstStyle/>
        <a:p>
          <a:r>
            <a:rPr lang="ru-RU" dirty="0"/>
            <a:t>Основная деятельность таможенных органов</a:t>
          </a:r>
        </a:p>
      </dgm:t>
    </dgm:pt>
    <dgm:pt modelId="{F0B7E2B3-45F0-8B40-A8BB-753B005D3C51}" type="parTrans" cxnId="{D5B222B2-1CBE-1247-A953-4B8D52CC00FB}">
      <dgm:prSet/>
      <dgm:spPr/>
      <dgm:t>
        <a:bodyPr/>
        <a:lstStyle/>
        <a:p>
          <a:endParaRPr lang="ru-RU"/>
        </a:p>
      </dgm:t>
    </dgm:pt>
    <dgm:pt modelId="{FAEED5A7-E9D8-744F-AF6E-67574CB8E903}" type="sibTrans" cxnId="{D5B222B2-1CBE-1247-A953-4B8D52CC00FB}">
      <dgm:prSet/>
      <dgm:spPr/>
      <dgm:t>
        <a:bodyPr/>
        <a:lstStyle/>
        <a:p>
          <a:endParaRPr lang="ru-RU"/>
        </a:p>
      </dgm:t>
    </dgm:pt>
    <dgm:pt modelId="{E55C1EC3-13D3-AE43-AFD4-008C912D179D}">
      <dgm:prSet phldrT="[Текст]"/>
      <dgm:spPr/>
      <dgm:t>
        <a:bodyPr/>
        <a:lstStyle/>
        <a:p>
          <a:r>
            <a:rPr lang="ru-RU" dirty="0"/>
            <a:t>заключается в таможенном контроле над перемещением товаров и транспортных средств через территорию ЕАЭС</a:t>
          </a:r>
        </a:p>
      </dgm:t>
    </dgm:pt>
    <dgm:pt modelId="{10BDB6BB-F3EE-4245-A9FE-15FCABB5DA98}" type="parTrans" cxnId="{90ED7E66-940A-AB4D-BA1F-C3AF9DEDCA52}">
      <dgm:prSet/>
      <dgm:spPr/>
      <dgm:t>
        <a:bodyPr/>
        <a:lstStyle/>
        <a:p>
          <a:endParaRPr lang="ru-RU"/>
        </a:p>
      </dgm:t>
    </dgm:pt>
    <dgm:pt modelId="{87DDB4BD-20D6-4E49-A7F6-09BC95A427D4}" type="sibTrans" cxnId="{90ED7E66-940A-AB4D-BA1F-C3AF9DEDCA52}">
      <dgm:prSet/>
      <dgm:spPr/>
      <dgm:t>
        <a:bodyPr/>
        <a:lstStyle/>
        <a:p>
          <a:endParaRPr lang="ru-RU"/>
        </a:p>
      </dgm:t>
    </dgm:pt>
    <dgm:pt modelId="{F1D67FF0-0984-A943-A9BB-F03315D0877C}">
      <dgm:prSet phldrT="[Текст]"/>
      <dgm:spPr/>
      <dgm:t>
        <a:bodyPr/>
        <a:lstStyle/>
        <a:p>
          <a:r>
            <a:rPr lang="ru-RU" dirty="0"/>
            <a:t>Основные принципы перемещения товаров</a:t>
          </a:r>
        </a:p>
      </dgm:t>
    </dgm:pt>
    <dgm:pt modelId="{C3DC2E36-A747-4D49-B4D9-2C4D28101CD6}" type="parTrans" cxnId="{208A223C-16A0-DF4A-AA55-CDC950C46DEA}">
      <dgm:prSet/>
      <dgm:spPr/>
      <dgm:t>
        <a:bodyPr/>
        <a:lstStyle/>
        <a:p>
          <a:endParaRPr lang="ru-RU"/>
        </a:p>
      </dgm:t>
    </dgm:pt>
    <dgm:pt modelId="{7749B9BA-7DE4-8D49-96FC-C2E5221F1EEA}" type="sibTrans" cxnId="{208A223C-16A0-DF4A-AA55-CDC950C46DEA}">
      <dgm:prSet/>
      <dgm:spPr/>
      <dgm:t>
        <a:bodyPr/>
        <a:lstStyle/>
        <a:p>
          <a:endParaRPr lang="ru-RU"/>
        </a:p>
      </dgm:t>
    </dgm:pt>
    <dgm:pt modelId="{405DD634-455F-C742-A19A-05753FBE9D83}">
      <dgm:prSet phldrT="[Текст]"/>
      <dgm:spPr/>
      <dgm:t>
        <a:bodyPr/>
        <a:lstStyle/>
        <a:p>
          <a:r>
            <a:rPr lang="ru-RU" dirty="0"/>
            <a:t>Установлены кодексом ЕАЭС, действующего с 01.01.2016 и другими нормативно-правовыми актами</a:t>
          </a:r>
        </a:p>
      </dgm:t>
    </dgm:pt>
    <dgm:pt modelId="{219C6233-026E-4940-915C-A08BFFB3E82B}" type="parTrans" cxnId="{8878438A-8414-E442-A24E-38297BABE37E}">
      <dgm:prSet/>
      <dgm:spPr/>
      <dgm:t>
        <a:bodyPr/>
        <a:lstStyle/>
        <a:p>
          <a:endParaRPr lang="ru-RU"/>
        </a:p>
      </dgm:t>
    </dgm:pt>
    <dgm:pt modelId="{0C52F6C0-CC2F-9543-B6E7-D272D17EB0C7}" type="sibTrans" cxnId="{8878438A-8414-E442-A24E-38297BABE37E}">
      <dgm:prSet/>
      <dgm:spPr/>
      <dgm:t>
        <a:bodyPr/>
        <a:lstStyle/>
        <a:p>
          <a:endParaRPr lang="ru-RU"/>
        </a:p>
      </dgm:t>
    </dgm:pt>
    <dgm:pt modelId="{074D63CF-61B3-6846-8BBE-53E7D704E5B9}">
      <dgm:prSet phldrT="[Текст]"/>
      <dgm:spPr/>
      <dgm:t>
        <a:bodyPr/>
        <a:lstStyle/>
        <a:p>
          <a:r>
            <a:rPr lang="ru-RU" dirty="0"/>
            <a:t>Правовое регулирование ВЭЛ на фармацевтическом рынке в России</a:t>
          </a:r>
        </a:p>
      </dgm:t>
    </dgm:pt>
    <dgm:pt modelId="{22343F13-177D-1942-B35B-BA2C48B0A096}" type="parTrans" cxnId="{8C8B8245-302A-EC47-92F1-F4FB29DF5CF1}">
      <dgm:prSet/>
      <dgm:spPr/>
      <dgm:t>
        <a:bodyPr/>
        <a:lstStyle/>
        <a:p>
          <a:endParaRPr lang="ru-RU"/>
        </a:p>
      </dgm:t>
    </dgm:pt>
    <dgm:pt modelId="{B91BEB73-5FC6-EF4F-9B94-E444A603ACFF}" type="sibTrans" cxnId="{8C8B8245-302A-EC47-92F1-F4FB29DF5CF1}">
      <dgm:prSet/>
      <dgm:spPr/>
      <dgm:t>
        <a:bodyPr/>
        <a:lstStyle/>
        <a:p>
          <a:endParaRPr lang="ru-RU"/>
        </a:p>
      </dgm:t>
    </dgm:pt>
    <dgm:pt modelId="{657CFA63-8409-F947-B9DF-92590ADC90F6}">
      <dgm:prSet phldrT="[Текст]"/>
      <dgm:spPr/>
      <dgm:t>
        <a:bodyPr/>
        <a:lstStyle/>
        <a:p>
          <a:r>
            <a:rPr lang="ru-RU" dirty="0"/>
            <a:t>Федеральный закон «Об обращении лекарственных средств»</a:t>
          </a:r>
        </a:p>
      </dgm:t>
    </dgm:pt>
    <dgm:pt modelId="{5A86855A-06ED-5647-978D-F6618EB35A41}" type="parTrans" cxnId="{E2636360-1385-244B-8016-7D8616054BB0}">
      <dgm:prSet/>
      <dgm:spPr/>
      <dgm:t>
        <a:bodyPr/>
        <a:lstStyle/>
        <a:p>
          <a:endParaRPr lang="ru-RU"/>
        </a:p>
      </dgm:t>
    </dgm:pt>
    <dgm:pt modelId="{B1A79FCB-751F-7948-A3DE-49E4F610CFA3}" type="sibTrans" cxnId="{E2636360-1385-244B-8016-7D8616054BB0}">
      <dgm:prSet/>
      <dgm:spPr/>
      <dgm:t>
        <a:bodyPr/>
        <a:lstStyle/>
        <a:p>
          <a:endParaRPr lang="ru-RU"/>
        </a:p>
      </dgm:t>
    </dgm:pt>
    <dgm:pt modelId="{71CC4084-D3E1-394C-A1CB-69769BF6AE16}" type="pres">
      <dgm:prSet presAssocID="{7382ED28-1129-E54F-9E1B-811A23F4BC52}" presName="Name0" presStyleCnt="0">
        <dgm:presLayoutVars>
          <dgm:dir/>
          <dgm:animLvl val="lvl"/>
          <dgm:resizeHandles val="exact"/>
        </dgm:presLayoutVars>
      </dgm:prSet>
      <dgm:spPr/>
    </dgm:pt>
    <dgm:pt modelId="{837C87F8-821C-F740-B255-07B919C2CACB}" type="pres">
      <dgm:prSet presAssocID="{9B5A40CD-E621-5440-9CD8-E4074534014B}" presName="linNode" presStyleCnt="0"/>
      <dgm:spPr/>
    </dgm:pt>
    <dgm:pt modelId="{D6D36043-1CF4-994D-BD8D-734334CCBF74}" type="pres">
      <dgm:prSet presAssocID="{9B5A40CD-E621-5440-9CD8-E4074534014B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3289CFCD-67EC-0D48-A49A-2A4B7EA18049}" type="pres">
      <dgm:prSet presAssocID="{9B5A40CD-E621-5440-9CD8-E4074534014B}" presName="descendantText" presStyleLbl="alignAccFollowNode1" presStyleIdx="0" presStyleCnt="3">
        <dgm:presLayoutVars>
          <dgm:bulletEnabled val="1"/>
        </dgm:presLayoutVars>
      </dgm:prSet>
      <dgm:spPr/>
    </dgm:pt>
    <dgm:pt modelId="{7C96F1BE-1788-CE4D-932D-CA7D790B0038}" type="pres">
      <dgm:prSet presAssocID="{FAEED5A7-E9D8-744F-AF6E-67574CB8E903}" presName="sp" presStyleCnt="0"/>
      <dgm:spPr/>
    </dgm:pt>
    <dgm:pt modelId="{B2561C29-2D9C-C043-95A3-748B93CE21BC}" type="pres">
      <dgm:prSet presAssocID="{F1D67FF0-0984-A943-A9BB-F03315D0877C}" presName="linNode" presStyleCnt="0"/>
      <dgm:spPr/>
    </dgm:pt>
    <dgm:pt modelId="{72CF5154-C08C-9942-986E-29941151A39D}" type="pres">
      <dgm:prSet presAssocID="{F1D67FF0-0984-A943-A9BB-F03315D0877C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B6FE4F05-590F-2B46-92CB-3332E980F734}" type="pres">
      <dgm:prSet presAssocID="{F1D67FF0-0984-A943-A9BB-F03315D0877C}" presName="descendantText" presStyleLbl="alignAccFollowNode1" presStyleIdx="1" presStyleCnt="3">
        <dgm:presLayoutVars>
          <dgm:bulletEnabled val="1"/>
        </dgm:presLayoutVars>
      </dgm:prSet>
      <dgm:spPr/>
    </dgm:pt>
    <dgm:pt modelId="{49E48437-28E0-084C-9266-5E1DE8B15CAB}" type="pres">
      <dgm:prSet presAssocID="{7749B9BA-7DE4-8D49-96FC-C2E5221F1EEA}" presName="sp" presStyleCnt="0"/>
      <dgm:spPr/>
    </dgm:pt>
    <dgm:pt modelId="{9958861B-FD62-404D-A85D-D63EFF989D45}" type="pres">
      <dgm:prSet presAssocID="{074D63CF-61B3-6846-8BBE-53E7D704E5B9}" presName="linNode" presStyleCnt="0"/>
      <dgm:spPr/>
    </dgm:pt>
    <dgm:pt modelId="{90634230-555E-A24C-8CDB-E478D68B0BDC}" type="pres">
      <dgm:prSet presAssocID="{074D63CF-61B3-6846-8BBE-53E7D704E5B9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4E60AB1D-7EA4-794A-B355-4CC2AC44EFB8}" type="pres">
      <dgm:prSet presAssocID="{074D63CF-61B3-6846-8BBE-53E7D704E5B9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B220DC30-FDB0-F84A-9CEF-F888B1A39BA8}" type="presOf" srcId="{074D63CF-61B3-6846-8BBE-53E7D704E5B9}" destId="{90634230-555E-A24C-8CDB-E478D68B0BDC}" srcOrd="0" destOrd="0" presId="urn:microsoft.com/office/officeart/2005/8/layout/vList5"/>
    <dgm:cxn modelId="{208A223C-16A0-DF4A-AA55-CDC950C46DEA}" srcId="{7382ED28-1129-E54F-9E1B-811A23F4BC52}" destId="{F1D67FF0-0984-A943-A9BB-F03315D0877C}" srcOrd="1" destOrd="0" parTransId="{C3DC2E36-A747-4D49-B4D9-2C4D28101CD6}" sibTransId="{7749B9BA-7DE4-8D49-96FC-C2E5221F1EEA}"/>
    <dgm:cxn modelId="{E2636360-1385-244B-8016-7D8616054BB0}" srcId="{074D63CF-61B3-6846-8BBE-53E7D704E5B9}" destId="{657CFA63-8409-F947-B9DF-92590ADC90F6}" srcOrd="0" destOrd="0" parTransId="{5A86855A-06ED-5647-978D-F6618EB35A41}" sibTransId="{B1A79FCB-751F-7948-A3DE-49E4F610CFA3}"/>
    <dgm:cxn modelId="{8C8B8245-302A-EC47-92F1-F4FB29DF5CF1}" srcId="{7382ED28-1129-E54F-9E1B-811A23F4BC52}" destId="{074D63CF-61B3-6846-8BBE-53E7D704E5B9}" srcOrd="2" destOrd="0" parTransId="{22343F13-177D-1942-B35B-BA2C48B0A096}" sibTransId="{B91BEB73-5FC6-EF4F-9B94-E444A603ACFF}"/>
    <dgm:cxn modelId="{90ED7E66-940A-AB4D-BA1F-C3AF9DEDCA52}" srcId="{9B5A40CD-E621-5440-9CD8-E4074534014B}" destId="{E55C1EC3-13D3-AE43-AFD4-008C912D179D}" srcOrd="0" destOrd="0" parTransId="{10BDB6BB-F3EE-4245-A9FE-15FCABB5DA98}" sibTransId="{87DDB4BD-20D6-4E49-A7F6-09BC95A427D4}"/>
    <dgm:cxn modelId="{8878438A-8414-E442-A24E-38297BABE37E}" srcId="{F1D67FF0-0984-A943-A9BB-F03315D0877C}" destId="{405DD634-455F-C742-A19A-05753FBE9D83}" srcOrd="0" destOrd="0" parTransId="{219C6233-026E-4940-915C-A08BFFB3E82B}" sibTransId="{0C52F6C0-CC2F-9543-B6E7-D272D17EB0C7}"/>
    <dgm:cxn modelId="{396F339F-3D08-684C-AD9B-A775CD2CEA22}" type="presOf" srcId="{9B5A40CD-E621-5440-9CD8-E4074534014B}" destId="{D6D36043-1CF4-994D-BD8D-734334CCBF74}" srcOrd="0" destOrd="0" presId="urn:microsoft.com/office/officeart/2005/8/layout/vList5"/>
    <dgm:cxn modelId="{3DDC27A0-FBCB-404B-A723-13B680CD0AFF}" type="presOf" srcId="{405DD634-455F-C742-A19A-05753FBE9D83}" destId="{B6FE4F05-590F-2B46-92CB-3332E980F734}" srcOrd="0" destOrd="0" presId="urn:microsoft.com/office/officeart/2005/8/layout/vList5"/>
    <dgm:cxn modelId="{AB896CA0-6097-B14F-88C3-9216382245CC}" type="presOf" srcId="{657CFA63-8409-F947-B9DF-92590ADC90F6}" destId="{4E60AB1D-7EA4-794A-B355-4CC2AC44EFB8}" srcOrd="0" destOrd="0" presId="urn:microsoft.com/office/officeart/2005/8/layout/vList5"/>
    <dgm:cxn modelId="{D5B222B2-1CBE-1247-A953-4B8D52CC00FB}" srcId="{7382ED28-1129-E54F-9E1B-811A23F4BC52}" destId="{9B5A40CD-E621-5440-9CD8-E4074534014B}" srcOrd="0" destOrd="0" parTransId="{F0B7E2B3-45F0-8B40-A8BB-753B005D3C51}" sibTransId="{FAEED5A7-E9D8-744F-AF6E-67574CB8E903}"/>
    <dgm:cxn modelId="{256DA3B4-735F-1F45-9AFE-66FC189D3B54}" type="presOf" srcId="{7382ED28-1129-E54F-9E1B-811A23F4BC52}" destId="{71CC4084-D3E1-394C-A1CB-69769BF6AE16}" srcOrd="0" destOrd="0" presId="urn:microsoft.com/office/officeart/2005/8/layout/vList5"/>
    <dgm:cxn modelId="{A4D35CC8-C704-F441-A39D-AA84963163E8}" type="presOf" srcId="{E55C1EC3-13D3-AE43-AFD4-008C912D179D}" destId="{3289CFCD-67EC-0D48-A49A-2A4B7EA18049}" srcOrd="0" destOrd="0" presId="urn:microsoft.com/office/officeart/2005/8/layout/vList5"/>
    <dgm:cxn modelId="{1BAEDEE4-F50F-5143-84F3-62B064E7F7EB}" type="presOf" srcId="{F1D67FF0-0984-A943-A9BB-F03315D0877C}" destId="{72CF5154-C08C-9942-986E-29941151A39D}" srcOrd="0" destOrd="0" presId="urn:microsoft.com/office/officeart/2005/8/layout/vList5"/>
    <dgm:cxn modelId="{83D79FEF-9653-DC46-AC57-807DFE5B3C97}" type="presParOf" srcId="{71CC4084-D3E1-394C-A1CB-69769BF6AE16}" destId="{837C87F8-821C-F740-B255-07B919C2CACB}" srcOrd="0" destOrd="0" presId="urn:microsoft.com/office/officeart/2005/8/layout/vList5"/>
    <dgm:cxn modelId="{D8C8B013-6D49-8248-9670-D85A1CAD42F1}" type="presParOf" srcId="{837C87F8-821C-F740-B255-07B919C2CACB}" destId="{D6D36043-1CF4-994D-BD8D-734334CCBF74}" srcOrd="0" destOrd="0" presId="urn:microsoft.com/office/officeart/2005/8/layout/vList5"/>
    <dgm:cxn modelId="{30A1F77A-63B1-A74F-8C85-7B8C211FC3E6}" type="presParOf" srcId="{837C87F8-821C-F740-B255-07B919C2CACB}" destId="{3289CFCD-67EC-0D48-A49A-2A4B7EA18049}" srcOrd="1" destOrd="0" presId="urn:microsoft.com/office/officeart/2005/8/layout/vList5"/>
    <dgm:cxn modelId="{F790E391-5FAC-C748-998F-F68CD6E3F3BD}" type="presParOf" srcId="{71CC4084-D3E1-394C-A1CB-69769BF6AE16}" destId="{7C96F1BE-1788-CE4D-932D-CA7D790B0038}" srcOrd="1" destOrd="0" presId="urn:microsoft.com/office/officeart/2005/8/layout/vList5"/>
    <dgm:cxn modelId="{DE5CAD63-877D-9C4C-B20B-6F8719BAB1E6}" type="presParOf" srcId="{71CC4084-D3E1-394C-A1CB-69769BF6AE16}" destId="{B2561C29-2D9C-C043-95A3-748B93CE21BC}" srcOrd="2" destOrd="0" presId="urn:microsoft.com/office/officeart/2005/8/layout/vList5"/>
    <dgm:cxn modelId="{FAB08784-7DED-1B45-9EFC-6364BEDE4571}" type="presParOf" srcId="{B2561C29-2D9C-C043-95A3-748B93CE21BC}" destId="{72CF5154-C08C-9942-986E-29941151A39D}" srcOrd="0" destOrd="0" presId="urn:microsoft.com/office/officeart/2005/8/layout/vList5"/>
    <dgm:cxn modelId="{410B0A26-8D58-254B-9C3C-0FE3392DB42B}" type="presParOf" srcId="{B2561C29-2D9C-C043-95A3-748B93CE21BC}" destId="{B6FE4F05-590F-2B46-92CB-3332E980F734}" srcOrd="1" destOrd="0" presId="urn:microsoft.com/office/officeart/2005/8/layout/vList5"/>
    <dgm:cxn modelId="{4015268C-E53B-0E49-A5E3-59E8AA5903FD}" type="presParOf" srcId="{71CC4084-D3E1-394C-A1CB-69769BF6AE16}" destId="{49E48437-28E0-084C-9266-5E1DE8B15CAB}" srcOrd="3" destOrd="0" presId="urn:microsoft.com/office/officeart/2005/8/layout/vList5"/>
    <dgm:cxn modelId="{FCCEDE10-087F-E147-8F8B-27F639255429}" type="presParOf" srcId="{71CC4084-D3E1-394C-A1CB-69769BF6AE16}" destId="{9958861B-FD62-404D-A85D-D63EFF989D45}" srcOrd="4" destOrd="0" presId="urn:microsoft.com/office/officeart/2005/8/layout/vList5"/>
    <dgm:cxn modelId="{CD86085A-B051-4C4C-80E0-182E9B38674D}" type="presParOf" srcId="{9958861B-FD62-404D-A85D-D63EFF989D45}" destId="{90634230-555E-A24C-8CDB-E478D68B0BDC}" srcOrd="0" destOrd="0" presId="urn:microsoft.com/office/officeart/2005/8/layout/vList5"/>
    <dgm:cxn modelId="{5F5D8E52-B4F1-E84B-A0B2-65CFC54EDE58}" type="presParOf" srcId="{9958861B-FD62-404D-A85D-D63EFF989D45}" destId="{4E60AB1D-7EA4-794A-B355-4CC2AC44EFB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78C8F5-E612-0940-99B8-0F96925D6BDD}" type="doc">
      <dgm:prSet loTypeId="urn:microsoft.com/office/officeart/2005/8/layout/default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304725F7-E268-2043-87EC-02FF8F7A623B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физическими лицами для личного пользования </a:t>
          </a:r>
        </a:p>
      </dgm:t>
    </dgm:pt>
    <dgm:pt modelId="{17EC6B04-E74E-0A44-B83D-D184CDA67F29}" type="parTrans" cxnId="{7757ADDB-5264-4749-8F44-E6E208F30BB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835493C9-8D36-674B-BD34-66A7912EDB62}" type="sibTrans" cxnId="{7757ADDB-5264-4749-8F44-E6E208F30BB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4A4D3A9F-FA73-194B-AB07-B633A42C3DE4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работниками дипломатического корпуса или представителями международных организаций</a:t>
          </a:r>
        </a:p>
      </dgm:t>
    </dgm:pt>
    <dgm:pt modelId="{82546355-C0D4-8A4E-8DFF-14D1F9FA65F7}" type="parTrans" cxnId="{5B843FDE-BCC0-0848-9750-5E58A43A1E6A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AD5783D-32C1-FB4C-876C-3CCF32743BD4}" type="sibTrans" cxnId="{5B843FDE-BCC0-0848-9750-5E58A43A1E6A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B5607B27-81A5-2340-942C-0EB4566F911F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для лечения пассажиров и членов экипажей или водителей транспортных средств, поездных бригад</a:t>
          </a:r>
        </a:p>
      </dgm:t>
    </dgm:pt>
    <dgm:pt modelId="{FD5EBCF5-05BF-8F49-9E78-D9A68836D05E}" type="parTrans" cxnId="{58125BFC-8F22-A84B-85A4-3C62D242F1B9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97FA3232-04DC-9B4B-B346-9940855B643D}" type="sibTrans" cxnId="{58125BFC-8F22-A84B-85A4-3C62D242F1B9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B5BF22E-8740-574E-A6D7-060E81A32067}">
      <dgm:prSet/>
      <dgm:spPr/>
      <dgm:t>
        <a:bodyPr/>
        <a:lstStyle/>
        <a:p>
          <a:pPr rtl="0"/>
          <a:r>
            <a:rPr lang="ru-RU" dirty="0">
              <a:solidFill>
                <a:srgbClr val="000000"/>
              </a:solidFill>
            </a:rPr>
            <a:t>для лечения участников международных культурных спортивных мероприятий и экспедиций</a:t>
          </a:r>
        </a:p>
      </dgm:t>
    </dgm:pt>
    <dgm:pt modelId="{1C70F952-C812-C249-96AC-CE5DF4BD3312}" type="parTrans" cxnId="{4DFA511E-A043-1844-9E78-EF89D6699A86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7F16DC40-FD7A-3B45-A351-0E0209256AEF}" type="sibTrans" cxnId="{4DFA511E-A043-1844-9E78-EF89D6699A86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98A1840-C78B-CD40-9F29-71DDB9838F69}" type="pres">
      <dgm:prSet presAssocID="{1578C8F5-E612-0940-99B8-0F96925D6BDD}" presName="diagram" presStyleCnt="0">
        <dgm:presLayoutVars>
          <dgm:dir/>
          <dgm:resizeHandles val="exact"/>
        </dgm:presLayoutVars>
      </dgm:prSet>
      <dgm:spPr/>
    </dgm:pt>
    <dgm:pt modelId="{E9BFE123-5AFB-4942-B22C-FCCD196FDD0B}" type="pres">
      <dgm:prSet presAssocID="{304725F7-E268-2043-87EC-02FF8F7A623B}" presName="node" presStyleLbl="node1" presStyleIdx="0" presStyleCnt="4" custScaleX="157688">
        <dgm:presLayoutVars>
          <dgm:bulletEnabled val="1"/>
        </dgm:presLayoutVars>
      </dgm:prSet>
      <dgm:spPr>
        <a:prstGeom prst="frame">
          <a:avLst/>
        </a:prstGeom>
      </dgm:spPr>
    </dgm:pt>
    <dgm:pt modelId="{6EA88050-E285-8B4A-AC60-9B6539919DD2}" type="pres">
      <dgm:prSet presAssocID="{835493C9-8D36-674B-BD34-66A7912EDB62}" presName="sibTrans" presStyleCnt="0"/>
      <dgm:spPr/>
    </dgm:pt>
    <dgm:pt modelId="{EF72D4E1-EC58-E948-899D-F693FD4C3D91}" type="pres">
      <dgm:prSet presAssocID="{4A4D3A9F-FA73-194B-AB07-B633A42C3DE4}" presName="node" presStyleLbl="node1" presStyleIdx="1" presStyleCnt="4" custScaleX="157688">
        <dgm:presLayoutVars>
          <dgm:bulletEnabled val="1"/>
        </dgm:presLayoutVars>
      </dgm:prSet>
      <dgm:spPr>
        <a:prstGeom prst="frame">
          <a:avLst/>
        </a:prstGeom>
      </dgm:spPr>
    </dgm:pt>
    <dgm:pt modelId="{0DC2944D-FC26-D940-A8B8-CACC9A3C8F35}" type="pres">
      <dgm:prSet presAssocID="{6AD5783D-32C1-FB4C-876C-3CCF32743BD4}" presName="sibTrans" presStyleCnt="0"/>
      <dgm:spPr/>
    </dgm:pt>
    <dgm:pt modelId="{C061E5B7-04B9-E241-A104-3EAAD58400F3}" type="pres">
      <dgm:prSet presAssocID="{B5607B27-81A5-2340-942C-0EB4566F911F}" presName="node" presStyleLbl="node1" presStyleIdx="2" presStyleCnt="4" custScaleX="157688">
        <dgm:presLayoutVars>
          <dgm:bulletEnabled val="1"/>
        </dgm:presLayoutVars>
      </dgm:prSet>
      <dgm:spPr>
        <a:prstGeom prst="frame">
          <a:avLst/>
        </a:prstGeom>
      </dgm:spPr>
    </dgm:pt>
    <dgm:pt modelId="{7C59019A-E959-EF44-AFD8-D99CE88A6652}" type="pres">
      <dgm:prSet presAssocID="{97FA3232-04DC-9B4B-B346-9940855B643D}" presName="sibTrans" presStyleCnt="0"/>
      <dgm:spPr/>
    </dgm:pt>
    <dgm:pt modelId="{B54CAE79-8133-F34C-98CC-0A50822421EC}" type="pres">
      <dgm:prSet presAssocID="{6B5BF22E-8740-574E-A6D7-060E81A32067}" presName="node" presStyleLbl="node1" presStyleIdx="3" presStyleCnt="4" custScaleX="157688">
        <dgm:presLayoutVars>
          <dgm:bulletEnabled val="1"/>
        </dgm:presLayoutVars>
      </dgm:prSet>
      <dgm:spPr>
        <a:prstGeom prst="frame">
          <a:avLst/>
        </a:prstGeom>
      </dgm:spPr>
    </dgm:pt>
  </dgm:ptLst>
  <dgm:cxnLst>
    <dgm:cxn modelId="{44992303-7EF5-0443-935A-E4ABF83D26A6}" type="presOf" srcId="{B5607B27-81A5-2340-942C-0EB4566F911F}" destId="{C061E5B7-04B9-E241-A104-3EAAD58400F3}" srcOrd="0" destOrd="0" presId="urn:microsoft.com/office/officeart/2005/8/layout/default"/>
    <dgm:cxn modelId="{4F086C10-F383-5F4B-9128-91BB62BD2E9D}" type="presOf" srcId="{6B5BF22E-8740-574E-A6D7-060E81A32067}" destId="{B54CAE79-8133-F34C-98CC-0A50822421EC}" srcOrd="0" destOrd="0" presId="urn:microsoft.com/office/officeart/2005/8/layout/default"/>
    <dgm:cxn modelId="{4DFA511E-A043-1844-9E78-EF89D6699A86}" srcId="{1578C8F5-E612-0940-99B8-0F96925D6BDD}" destId="{6B5BF22E-8740-574E-A6D7-060E81A32067}" srcOrd="3" destOrd="0" parTransId="{1C70F952-C812-C249-96AC-CE5DF4BD3312}" sibTransId="{7F16DC40-FD7A-3B45-A351-0E0209256AEF}"/>
    <dgm:cxn modelId="{F1C5606E-01BD-414A-AFF4-CD180F8E0C51}" type="presOf" srcId="{1578C8F5-E612-0940-99B8-0F96925D6BDD}" destId="{698A1840-C78B-CD40-9F29-71DDB9838F69}" srcOrd="0" destOrd="0" presId="urn:microsoft.com/office/officeart/2005/8/layout/default"/>
    <dgm:cxn modelId="{6A2A3787-6489-5A44-BB86-2120CF4D5672}" type="presOf" srcId="{4A4D3A9F-FA73-194B-AB07-B633A42C3DE4}" destId="{EF72D4E1-EC58-E948-899D-F693FD4C3D91}" srcOrd="0" destOrd="0" presId="urn:microsoft.com/office/officeart/2005/8/layout/default"/>
    <dgm:cxn modelId="{D09923AB-26E9-4048-B6EA-F71681B5CE2D}" type="presOf" srcId="{304725F7-E268-2043-87EC-02FF8F7A623B}" destId="{E9BFE123-5AFB-4942-B22C-FCCD196FDD0B}" srcOrd="0" destOrd="0" presId="urn:microsoft.com/office/officeart/2005/8/layout/default"/>
    <dgm:cxn modelId="{7757ADDB-5264-4749-8F44-E6E208F30BBF}" srcId="{1578C8F5-E612-0940-99B8-0F96925D6BDD}" destId="{304725F7-E268-2043-87EC-02FF8F7A623B}" srcOrd="0" destOrd="0" parTransId="{17EC6B04-E74E-0A44-B83D-D184CDA67F29}" sibTransId="{835493C9-8D36-674B-BD34-66A7912EDB62}"/>
    <dgm:cxn modelId="{5B843FDE-BCC0-0848-9750-5E58A43A1E6A}" srcId="{1578C8F5-E612-0940-99B8-0F96925D6BDD}" destId="{4A4D3A9F-FA73-194B-AB07-B633A42C3DE4}" srcOrd="1" destOrd="0" parTransId="{82546355-C0D4-8A4E-8DFF-14D1F9FA65F7}" sibTransId="{6AD5783D-32C1-FB4C-876C-3CCF32743BD4}"/>
    <dgm:cxn modelId="{58125BFC-8F22-A84B-85A4-3C62D242F1B9}" srcId="{1578C8F5-E612-0940-99B8-0F96925D6BDD}" destId="{B5607B27-81A5-2340-942C-0EB4566F911F}" srcOrd="2" destOrd="0" parTransId="{FD5EBCF5-05BF-8F49-9E78-D9A68836D05E}" sibTransId="{97FA3232-04DC-9B4B-B346-9940855B643D}"/>
    <dgm:cxn modelId="{4ADD6883-4F6A-7B4B-A93E-5AC22CF4D355}" type="presParOf" srcId="{698A1840-C78B-CD40-9F29-71DDB9838F69}" destId="{E9BFE123-5AFB-4942-B22C-FCCD196FDD0B}" srcOrd="0" destOrd="0" presId="urn:microsoft.com/office/officeart/2005/8/layout/default"/>
    <dgm:cxn modelId="{A364430C-AD58-FF41-9B1E-8CB5F566D25F}" type="presParOf" srcId="{698A1840-C78B-CD40-9F29-71DDB9838F69}" destId="{6EA88050-E285-8B4A-AC60-9B6539919DD2}" srcOrd="1" destOrd="0" presId="urn:microsoft.com/office/officeart/2005/8/layout/default"/>
    <dgm:cxn modelId="{84E96F1C-1FFD-1B4E-A16C-61A064817B5E}" type="presParOf" srcId="{698A1840-C78B-CD40-9F29-71DDB9838F69}" destId="{EF72D4E1-EC58-E948-899D-F693FD4C3D91}" srcOrd="2" destOrd="0" presId="urn:microsoft.com/office/officeart/2005/8/layout/default"/>
    <dgm:cxn modelId="{28B04CB0-EA8F-744A-8048-5DBC4C63B0B5}" type="presParOf" srcId="{698A1840-C78B-CD40-9F29-71DDB9838F69}" destId="{0DC2944D-FC26-D940-A8B8-CACC9A3C8F35}" srcOrd="3" destOrd="0" presId="urn:microsoft.com/office/officeart/2005/8/layout/default"/>
    <dgm:cxn modelId="{D6A37655-3D19-B849-BC60-D607AD7B5746}" type="presParOf" srcId="{698A1840-C78B-CD40-9F29-71DDB9838F69}" destId="{C061E5B7-04B9-E241-A104-3EAAD58400F3}" srcOrd="4" destOrd="0" presId="urn:microsoft.com/office/officeart/2005/8/layout/default"/>
    <dgm:cxn modelId="{E223E939-F66C-A04F-AA5D-2ADE0F1ABB10}" type="presParOf" srcId="{698A1840-C78B-CD40-9F29-71DDB9838F69}" destId="{7C59019A-E959-EF44-AFD8-D99CE88A6652}" srcOrd="5" destOrd="0" presId="urn:microsoft.com/office/officeart/2005/8/layout/default"/>
    <dgm:cxn modelId="{F93FBB07-16CA-D143-82C0-42A282AE309E}" type="presParOf" srcId="{698A1840-C78B-CD40-9F29-71DDB9838F69}" destId="{B54CAE79-8133-F34C-98CC-0A50822421EC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5AEDD86-3AF3-B345-9736-E18623E2029E}" type="doc">
      <dgm:prSet loTypeId="urn:microsoft.com/office/officeart/2005/8/layout/vList2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AF122E66-E7F1-8247-BE89-AEBB8079DF8D}">
      <dgm:prSet phldrT="[Текст]" custT="1"/>
      <dgm:spPr/>
      <dgm:t>
        <a:bodyPr/>
        <a:lstStyle/>
        <a:p>
          <a:pPr algn="ctr"/>
          <a:r>
            <a:rPr lang="ru-RU" sz="2800" dirty="0">
              <a:solidFill>
                <a:srgbClr val="000000"/>
              </a:solidFill>
            </a:rPr>
            <a:t>осуществляется </a:t>
          </a:r>
          <a:r>
            <a:rPr lang="ru-RU" sz="2800" b="1" dirty="0">
              <a:solidFill>
                <a:srgbClr val="000000"/>
              </a:solidFill>
            </a:rPr>
            <a:t>БЕЗ разрешения </a:t>
          </a:r>
          <a:r>
            <a:rPr lang="ru-RU" sz="2800" dirty="0">
              <a:solidFill>
                <a:srgbClr val="000000"/>
              </a:solidFill>
            </a:rPr>
            <a:t>уполномоченного государственного органа в сфере обращения лекарственных средств</a:t>
          </a:r>
        </a:p>
      </dgm:t>
    </dgm:pt>
    <dgm:pt modelId="{0B7C0C0E-224D-3341-8108-294712B7DDAF}" type="parTrans" cxnId="{894A5E53-9982-E343-982F-D4D068B0107D}">
      <dgm:prSet/>
      <dgm:spPr/>
      <dgm:t>
        <a:bodyPr/>
        <a:lstStyle/>
        <a:p>
          <a:endParaRPr lang="ru-RU"/>
        </a:p>
      </dgm:t>
    </dgm:pt>
    <dgm:pt modelId="{E8C546CD-B118-A749-8F0C-41C577E5208D}" type="sibTrans" cxnId="{894A5E53-9982-E343-982F-D4D068B0107D}">
      <dgm:prSet/>
      <dgm:spPr/>
      <dgm:t>
        <a:bodyPr/>
        <a:lstStyle/>
        <a:p>
          <a:endParaRPr lang="ru-RU"/>
        </a:p>
      </dgm:t>
    </dgm:pt>
    <dgm:pt modelId="{F38B3539-C959-3949-BB92-BC16F0898477}" type="pres">
      <dgm:prSet presAssocID="{85AEDD86-3AF3-B345-9736-E18623E2029E}" presName="linear" presStyleCnt="0">
        <dgm:presLayoutVars>
          <dgm:animLvl val="lvl"/>
          <dgm:resizeHandles val="exact"/>
        </dgm:presLayoutVars>
      </dgm:prSet>
      <dgm:spPr/>
    </dgm:pt>
    <dgm:pt modelId="{8BC0501D-A91A-4941-9999-1348CD6DC3F2}" type="pres">
      <dgm:prSet presAssocID="{AF122E66-E7F1-8247-BE89-AEBB8079DF8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94A5E53-9982-E343-982F-D4D068B0107D}" srcId="{85AEDD86-3AF3-B345-9736-E18623E2029E}" destId="{AF122E66-E7F1-8247-BE89-AEBB8079DF8D}" srcOrd="0" destOrd="0" parTransId="{0B7C0C0E-224D-3341-8108-294712B7DDAF}" sibTransId="{E8C546CD-B118-A749-8F0C-41C577E5208D}"/>
    <dgm:cxn modelId="{F7FFB18F-0AF7-8843-98A2-D3F6F7182445}" type="presOf" srcId="{AF122E66-E7F1-8247-BE89-AEBB8079DF8D}" destId="{8BC0501D-A91A-4941-9999-1348CD6DC3F2}" srcOrd="0" destOrd="0" presId="urn:microsoft.com/office/officeart/2005/8/layout/vList2"/>
    <dgm:cxn modelId="{CAAD05A8-8669-B242-84F6-E7660983B9F7}" type="presOf" srcId="{85AEDD86-3AF3-B345-9736-E18623E2029E}" destId="{F38B3539-C959-3949-BB92-BC16F0898477}" srcOrd="0" destOrd="0" presId="urn:microsoft.com/office/officeart/2005/8/layout/vList2"/>
    <dgm:cxn modelId="{7C5BF49E-1A35-9C4C-9405-98482A8DFC3E}" type="presParOf" srcId="{F38B3539-C959-3949-BB92-BC16F0898477}" destId="{8BC0501D-A91A-4941-9999-1348CD6DC3F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D919C0E-8E0B-8844-B47A-007E1F1BF9E8}" type="doc">
      <dgm:prSet loTypeId="urn:microsoft.com/office/officeart/2008/layout/VerticalCurvedList" loCatId="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ru-RU"/>
        </a:p>
      </dgm:t>
    </dgm:pt>
    <dgm:pt modelId="{105B78DB-CD90-9742-955A-644359A4CB39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нетарифные меры</a:t>
          </a:r>
        </a:p>
      </dgm:t>
    </dgm:pt>
    <dgm:pt modelId="{DF1AECF7-7D21-D34F-8A83-BF3B78B15AD1}" type="parTrans" cxnId="{AB84E04B-F3C0-C24E-85E3-28AC7E340DFB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A1E954C4-244D-4447-905F-DBFE1D111BC7}" type="sibTrans" cxnId="{AB84E04B-F3C0-C24E-85E3-28AC7E340DFB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C74D48A-5B32-0E45-AFB7-71057D49F8DF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меры экспортного контроля </a:t>
          </a:r>
        </a:p>
      </dgm:t>
    </dgm:pt>
    <dgm:pt modelId="{10BBC06A-8C32-0241-8E77-D4E335A7C06E}" type="parTrans" cxnId="{0F6FB191-F418-1B4C-93EE-B9488636459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8BC06925-2C85-144E-B68A-703E7A010F88}" type="sibTrans" cxnId="{0F6FB191-F418-1B4C-93EE-B94886364591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5264EBF9-881D-7F43-815E-F8FAC13CC678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технического регулирования</a:t>
          </a:r>
        </a:p>
      </dgm:t>
    </dgm:pt>
    <dgm:pt modelId="{C055C851-DE16-5E49-B74D-9FBA8B596153}" type="parTrans" cxnId="{B5B03833-8FF6-F34A-80C9-42D2319511F7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7FDA8DE3-F935-E548-B6BF-F6B260F1A2C1}" type="sibTrans" cxnId="{B5B03833-8FF6-F34A-80C9-42D2319511F7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6A52038D-4CDE-5248-9ED1-DF42645D0D24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санитарные меры</a:t>
          </a:r>
        </a:p>
      </dgm:t>
    </dgm:pt>
    <dgm:pt modelId="{0BDCE207-EFE7-3047-A468-0762B8ECE3E6}" type="parTrans" cxnId="{D79F91FD-787C-3D46-B2E7-34FE5E6ADC79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78403873-76E2-3D46-AF76-F9461D9A1943}" type="sibTrans" cxnId="{D79F91FD-787C-3D46-B2E7-34FE5E6ADC79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25E049D5-8DBD-4144-AF73-0CE568D0B7CF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ветеринарные меры</a:t>
          </a:r>
        </a:p>
      </dgm:t>
    </dgm:pt>
    <dgm:pt modelId="{8A49C6AE-4C82-2944-9E68-AAA1AD9D68E7}" type="parTrans" cxnId="{9CA86E54-7A2F-3841-8F00-13621E67B3C4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B945C08C-6C79-624D-8782-6A8A7B9FC720}" type="sibTrans" cxnId="{9CA86E54-7A2F-3841-8F00-13621E67B3C4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C2F53085-08DE-6140-958A-97D4758E0AD3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фитосанитарные меры</a:t>
          </a:r>
        </a:p>
      </dgm:t>
    </dgm:pt>
    <dgm:pt modelId="{0F8CC6E9-9591-7244-ACA4-5E1ED19F941E}" type="parTrans" cxnId="{F386CACE-8078-3F43-A855-41E1ACCA431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B02CB02A-B929-354F-B2DA-E0C591F23D11}" type="sibTrans" cxnId="{F386CACE-8078-3F43-A855-41E1ACCA431F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A9CEA777-A963-804B-BCDA-8E2B52776296}">
      <dgm:prSet/>
      <dgm:spPr/>
      <dgm:t>
        <a:bodyPr/>
        <a:lstStyle/>
        <a:p>
          <a:pPr rtl="0"/>
          <a:r>
            <a:rPr lang="ru-RU">
              <a:solidFill>
                <a:srgbClr val="000000"/>
              </a:solidFill>
            </a:rPr>
            <a:t>радиационный контроль </a:t>
          </a:r>
        </a:p>
      </dgm:t>
    </dgm:pt>
    <dgm:pt modelId="{224FE631-AEC2-C341-A295-25CA2DF44C17}" type="parTrans" cxnId="{7DB5C66C-F82A-D94F-8335-FBC72E879AD5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F4236000-9309-1A4A-A4DA-12C8043A2738}" type="sibTrans" cxnId="{7DB5C66C-F82A-D94F-8335-FBC72E879AD5}">
      <dgm:prSet/>
      <dgm:spPr/>
      <dgm:t>
        <a:bodyPr/>
        <a:lstStyle/>
        <a:p>
          <a:endParaRPr lang="ru-RU">
            <a:solidFill>
              <a:srgbClr val="000000"/>
            </a:solidFill>
          </a:endParaRPr>
        </a:p>
      </dgm:t>
    </dgm:pt>
    <dgm:pt modelId="{C4A072F8-AE95-814B-91E6-AE607A236674}" type="pres">
      <dgm:prSet presAssocID="{2D919C0E-8E0B-8844-B47A-007E1F1BF9E8}" presName="Name0" presStyleCnt="0">
        <dgm:presLayoutVars>
          <dgm:chMax val="7"/>
          <dgm:chPref val="7"/>
          <dgm:dir/>
        </dgm:presLayoutVars>
      </dgm:prSet>
      <dgm:spPr/>
    </dgm:pt>
    <dgm:pt modelId="{D4149CCB-1B6B-6842-A219-BB638ADE9D9C}" type="pres">
      <dgm:prSet presAssocID="{2D919C0E-8E0B-8844-B47A-007E1F1BF9E8}" presName="Name1" presStyleCnt="0"/>
      <dgm:spPr/>
    </dgm:pt>
    <dgm:pt modelId="{FACD264E-51B5-7948-9D96-BDCB00043B41}" type="pres">
      <dgm:prSet presAssocID="{2D919C0E-8E0B-8844-B47A-007E1F1BF9E8}" presName="cycle" presStyleCnt="0"/>
      <dgm:spPr/>
    </dgm:pt>
    <dgm:pt modelId="{5B1C1088-7425-0447-B776-946D7C5E6569}" type="pres">
      <dgm:prSet presAssocID="{2D919C0E-8E0B-8844-B47A-007E1F1BF9E8}" presName="srcNode" presStyleLbl="node1" presStyleIdx="0" presStyleCnt="7"/>
      <dgm:spPr/>
    </dgm:pt>
    <dgm:pt modelId="{5AADB949-8F66-A242-BFF5-54EA7D603B1B}" type="pres">
      <dgm:prSet presAssocID="{2D919C0E-8E0B-8844-B47A-007E1F1BF9E8}" presName="conn" presStyleLbl="parChTrans1D2" presStyleIdx="0" presStyleCnt="1"/>
      <dgm:spPr/>
    </dgm:pt>
    <dgm:pt modelId="{48385C7D-F297-3C40-BEE8-4B3DAB8015E2}" type="pres">
      <dgm:prSet presAssocID="{2D919C0E-8E0B-8844-B47A-007E1F1BF9E8}" presName="extraNode" presStyleLbl="node1" presStyleIdx="0" presStyleCnt="7"/>
      <dgm:spPr/>
    </dgm:pt>
    <dgm:pt modelId="{7602E251-9C10-264F-A0F9-8E7279ECB8EF}" type="pres">
      <dgm:prSet presAssocID="{2D919C0E-8E0B-8844-B47A-007E1F1BF9E8}" presName="dstNode" presStyleLbl="node1" presStyleIdx="0" presStyleCnt="7"/>
      <dgm:spPr/>
    </dgm:pt>
    <dgm:pt modelId="{4ED6A3A2-8233-2E4F-A492-4CA21B557ED5}" type="pres">
      <dgm:prSet presAssocID="{105B78DB-CD90-9742-955A-644359A4CB39}" presName="text_1" presStyleLbl="node1" presStyleIdx="0" presStyleCnt="7">
        <dgm:presLayoutVars>
          <dgm:bulletEnabled val="1"/>
        </dgm:presLayoutVars>
      </dgm:prSet>
      <dgm:spPr/>
    </dgm:pt>
    <dgm:pt modelId="{F5E66371-4A25-B94A-BA84-8F85E7374AD9}" type="pres">
      <dgm:prSet presAssocID="{105B78DB-CD90-9742-955A-644359A4CB39}" presName="accent_1" presStyleCnt="0"/>
      <dgm:spPr/>
    </dgm:pt>
    <dgm:pt modelId="{22DEAB23-A3C1-F34C-A7BF-C7E717C0DC65}" type="pres">
      <dgm:prSet presAssocID="{105B78DB-CD90-9742-955A-644359A4CB39}" presName="accentRepeatNode" presStyleLbl="solidFgAcc1" presStyleIdx="0" presStyleCnt="7"/>
      <dgm:spPr/>
    </dgm:pt>
    <dgm:pt modelId="{DF75517A-E3BE-9F46-9F8A-DDD08E3E2854}" type="pres">
      <dgm:prSet presAssocID="{6C74D48A-5B32-0E45-AFB7-71057D49F8DF}" presName="text_2" presStyleLbl="node1" presStyleIdx="1" presStyleCnt="7">
        <dgm:presLayoutVars>
          <dgm:bulletEnabled val="1"/>
        </dgm:presLayoutVars>
      </dgm:prSet>
      <dgm:spPr/>
    </dgm:pt>
    <dgm:pt modelId="{105F140C-27E1-3945-A2C1-63FD8795ED8B}" type="pres">
      <dgm:prSet presAssocID="{6C74D48A-5B32-0E45-AFB7-71057D49F8DF}" presName="accent_2" presStyleCnt="0"/>
      <dgm:spPr/>
    </dgm:pt>
    <dgm:pt modelId="{ABDF46BB-4E4E-474F-8E10-18537F0D7BE0}" type="pres">
      <dgm:prSet presAssocID="{6C74D48A-5B32-0E45-AFB7-71057D49F8DF}" presName="accentRepeatNode" presStyleLbl="solidFgAcc1" presStyleIdx="1" presStyleCnt="7"/>
      <dgm:spPr/>
    </dgm:pt>
    <dgm:pt modelId="{A24C8835-A0EB-5348-B4D5-CBBEA936A141}" type="pres">
      <dgm:prSet presAssocID="{5264EBF9-881D-7F43-815E-F8FAC13CC678}" presName="text_3" presStyleLbl="node1" presStyleIdx="2" presStyleCnt="7">
        <dgm:presLayoutVars>
          <dgm:bulletEnabled val="1"/>
        </dgm:presLayoutVars>
      </dgm:prSet>
      <dgm:spPr/>
    </dgm:pt>
    <dgm:pt modelId="{71EC9DE9-477F-4E44-956E-6BB231AD0B19}" type="pres">
      <dgm:prSet presAssocID="{5264EBF9-881D-7F43-815E-F8FAC13CC678}" presName="accent_3" presStyleCnt="0"/>
      <dgm:spPr/>
    </dgm:pt>
    <dgm:pt modelId="{D3BD1F94-13C9-CD47-A323-24607AE472A7}" type="pres">
      <dgm:prSet presAssocID="{5264EBF9-881D-7F43-815E-F8FAC13CC678}" presName="accentRepeatNode" presStyleLbl="solidFgAcc1" presStyleIdx="2" presStyleCnt="7"/>
      <dgm:spPr/>
    </dgm:pt>
    <dgm:pt modelId="{92E4462F-18CB-7844-8202-8302704F9F61}" type="pres">
      <dgm:prSet presAssocID="{6A52038D-4CDE-5248-9ED1-DF42645D0D24}" presName="text_4" presStyleLbl="node1" presStyleIdx="3" presStyleCnt="7">
        <dgm:presLayoutVars>
          <dgm:bulletEnabled val="1"/>
        </dgm:presLayoutVars>
      </dgm:prSet>
      <dgm:spPr/>
    </dgm:pt>
    <dgm:pt modelId="{11EE864B-6377-3249-B606-49A9E592C319}" type="pres">
      <dgm:prSet presAssocID="{6A52038D-4CDE-5248-9ED1-DF42645D0D24}" presName="accent_4" presStyleCnt="0"/>
      <dgm:spPr/>
    </dgm:pt>
    <dgm:pt modelId="{7A9E534B-9095-5743-A61E-323006304F4C}" type="pres">
      <dgm:prSet presAssocID="{6A52038D-4CDE-5248-9ED1-DF42645D0D24}" presName="accentRepeatNode" presStyleLbl="solidFgAcc1" presStyleIdx="3" presStyleCnt="7"/>
      <dgm:spPr/>
    </dgm:pt>
    <dgm:pt modelId="{A38DC22A-46F5-8043-8740-737B1A06DFE7}" type="pres">
      <dgm:prSet presAssocID="{25E049D5-8DBD-4144-AF73-0CE568D0B7CF}" presName="text_5" presStyleLbl="node1" presStyleIdx="4" presStyleCnt="7">
        <dgm:presLayoutVars>
          <dgm:bulletEnabled val="1"/>
        </dgm:presLayoutVars>
      </dgm:prSet>
      <dgm:spPr/>
    </dgm:pt>
    <dgm:pt modelId="{6E6E38D4-EE03-F946-AC13-A74302E88E53}" type="pres">
      <dgm:prSet presAssocID="{25E049D5-8DBD-4144-AF73-0CE568D0B7CF}" presName="accent_5" presStyleCnt="0"/>
      <dgm:spPr/>
    </dgm:pt>
    <dgm:pt modelId="{2A25AEE5-8F84-9541-AD66-942D54F1FC9C}" type="pres">
      <dgm:prSet presAssocID="{25E049D5-8DBD-4144-AF73-0CE568D0B7CF}" presName="accentRepeatNode" presStyleLbl="solidFgAcc1" presStyleIdx="4" presStyleCnt="7"/>
      <dgm:spPr/>
    </dgm:pt>
    <dgm:pt modelId="{4F71DE85-3C9E-1940-AE76-530911827926}" type="pres">
      <dgm:prSet presAssocID="{C2F53085-08DE-6140-958A-97D4758E0AD3}" presName="text_6" presStyleLbl="node1" presStyleIdx="5" presStyleCnt="7">
        <dgm:presLayoutVars>
          <dgm:bulletEnabled val="1"/>
        </dgm:presLayoutVars>
      </dgm:prSet>
      <dgm:spPr/>
    </dgm:pt>
    <dgm:pt modelId="{A55EF5AC-EE83-0A45-ABD2-76FEB78832A6}" type="pres">
      <dgm:prSet presAssocID="{C2F53085-08DE-6140-958A-97D4758E0AD3}" presName="accent_6" presStyleCnt="0"/>
      <dgm:spPr/>
    </dgm:pt>
    <dgm:pt modelId="{4A5C601D-45B8-124C-9405-307730A55166}" type="pres">
      <dgm:prSet presAssocID="{C2F53085-08DE-6140-958A-97D4758E0AD3}" presName="accentRepeatNode" presStyleLbl="solidFgAcc1" presStyleIdx="5" presStyleCnt="7"/>
      <dgm:spPr/>
    </dgm:pt>
    <dgm:pt modelId="{7B812E2D-94B0-8F47-AFDB-419AFB05EBBD}" type="pres">
      <dgm:prSet presAssocID="{A9CEA777-A963-804B-BCDA-8E2B52776296}" presName="text_7" presStyleLbl="node1" presStyleIdx="6" presStyleCnt="7">
        <dgm:presLayoutVars>
          <dgm:bulletEnabled val="1"/>
        </dgm:presLayoutVars>
      </dgm:prSet>
      <dgm:spPr/>
    </dgm:pt>
    <dgm:pt modelId="{81B9E02C-4DBF-C846-B817-E8BCC31BA5DB}" type="pres">
      <dgm:prSet presAssocID="{A9CEA777-A963-804B-BCDA-8E2B52776296}" presName="accent_7" presStyleCnt="0"/>
      <dgm:spPr/>
    </dgm:pt>
    <dgm:pt modelId="{ADFA411F-2147-0D46-B29F-52216AA58C38}" type="pres">
      <dgm:prSet presAssocID="{A9CEA777-A963-804B-BCDA-8E2B52776296}" presName="accentRepeatNode" presStyleLbl="solidFgAcc1" presStyleIdx="6" presStyleCnt="7"/>
      <dgm:spPr/>
    </dgm:pt>
  </dgm:ptLst>
  <dgm:cxnLst>
    <dgm:cxn modelId="{B6C3D107-12E4-9047-B201-20ABD11CE548}" type="presOf" srcId="{5264EBF9-881D-7F43-815E-F8FAC13CC678}" destId="{A24C8835-A0EB-5348-B4D5-CBBEA936A141}" srcOrd="0" destOrd="0" presId="urn:microsoft.com/office/officeart/2008/layout/VerticalCurvedList"/>
    <dgm:cxn modelId="{EA571411-98BE-3A4F-8D2F-CF67EBFFC7CC}" type="presOf" srcId="{A9CEA777-A963-804B-BCDA-8E2B52776296}" destId="{7B812E2D-94B0-8F47-AFDB-419AFB05EBBD}" srcOrd="0" destOrd="0" presId="urn:microsoft.com/office/officeart/2008/layout/VerticalCurvedList"/>
    <dgm:cxn modelId="{5DD64C1D-2318-3D4F-94FD-13ADB113511B}" type="presOf" srcId="{105B78DB-CD90-9742-955A-644359A4CB39}" destId="{4ED6A3A2-8233-2E4F-A492-4CA21B557ED5}" srcOrd="0" destOrd="0" presId="urn:microsoft.com/office/officeart/2008/layout/VerticalCurvedList"/>
    <dgm:cxn modelId="{4090B02E-DA48-9745-8EC2-20818188BE69}" type="presOf" srcId="{A1E954C4-244D-4447-905F-DBFE1D111BC7}" destId="{5AADB949-8F66-A242-BFF5-54EA7D603B1B}" srcOrd="0" destOrd="0" presId="urn:microsoft.com/office/officeart/2008/layout/VerticalCurvedList"/>
    <dgm:cxn modelId="{B5B03833-8FF6-F34A-80C9-42D2319511F7}" srcId="{2D919C0E-8E0B-8844-B47A-007E1F1BF9E8}" destId="{5264EBF9-881D-7F43-815E-F8FAC13CC678}" srcOrd="2" destOrd="0" parTransId="{C055C851-DE16-5E49-B74D-9FBA8B596153}" sibTransId="{7FDA8DE3-F935-E548-B6BF-F6B260F1A2C1}"/>
    <dgm:cxn modelId="{E6873436-5429-F94A-A047-7F6B3924F8F0}" type="presOf" srcId="{6A52038D-4CDE-5248-9ED1-DF42645D0D24}" destId="{92E4462F-18CB-7844-8202-8302704F9F61}" srcOrd="0" destOrd="0" presId="urn:microsoft.com/office/officeart/2008/layout/VerticalCurvedList"/>
    <dgm:cxn modelId="{41AC0146-A87C-214C-BFCD-9315EEE15271}" type="presOf" srcId="{C2F53085-08DE-6140-958A-97D4758E0AD3}" destId="{4F71DE85-3C9E-1940-AE76-530911827926}" srcOrd="0" destOrd="0" presId="urn:microsoft.com/office/officeart/2008/layout/VerticalCurvedList"/>
    <dgm:cxn modelId="{AB84E04B-F3C0-C24E-85E3-28AC7E340DFB}" srcId="{2D919C0E-8E0B-8844-B47A-007E1F1BF9E8}" destId="{105B78DB-CD90-9742-955A-644359A4CB39}" srcOrd="0" destOrd="0" parTransId="{DF1AECF7-7D21-D34F-8A83-BF3B78B15AD1}" sibTransId="{A1E954C4-244D-4447-905F-DBFE1D111BC7}"/>
    <dgm:cxn modelId="{7DB5C66C-F82A-D94F-8335-FBC72E879AD5}" srcId="{2D919C0E-8E0B-8844-B47A-007E1F1BF9E8}" destId="{A9CEA777-A963-804B-BCDA-8E2B52776296}" srcOrd="6" destOrd="0" parTransId="{224FE631-AEC2-C341-A295-25CA2DF44C17}" sibTransId="{F4236000-9309-1A4A-A4DA-12C8043A2738}"/>
    <dgm:cxn modelId="{9CA86E54-7A2F-3841-8F00-13621E67B3C4}" srcId="{2D919C0E-8E0B-8844-B47A-007E1F1BF9E8}" destId="{25E049D5-8DBD-4144-AF73-0CE568D0B7CF}" srcOrd="4" destOrd="0" parTransId="{8A49C6AE-4C82-2944-9E68-AAA1AD9D68E7}" sibTransId="{B945C08C-6C79-624D-8782-6A8A7B9FC720}"/>
    <dgm:cxn modelId="{7B531675-6AB1-1345-8C83-FB6B76ADD0C8}" type="presOf" srcId="{6C74D48A-5B32-0E45-AFB7-71057D49F8DF}" destId="{DF75517A-E3BE-9F46-9F8A-DDD08E3E2854}" srcOrd="0" destOrd="0" presId="urn:microsoft.com/office/officeart/2008/layout/VerticalCurvedList"/>
    <dgm:cxn modelId="{0F6FB191-F418-1B4C-93EE-B94886364591}" srcId="{2D919C0E-8E0B-8844-B47A-007E1F1BF9E8}" destId="{6C74D48A-5B32-0E45-AFB7-71057D49F8DF}" srcOrd="1" destOrd="0" parTransId="{10BBC06A-8C32-0241-8E77-D4E335A7C06E}" sibTransId="{8BC06925-2C85-144E-B68A-703E7A010F88}"/>
    <dgm:cxn modelId="{A53463AD-D7CA-D74B-8891-F0C5DEFD735A}" type="presOf" srcId="{25E049D5-8DBD-4144-AF73-0CE568D0B7CF}" destId="{A38DC22A-46F5-8043-8740-737B1A06DFE7}" srcOrd="0" destOrd="0" presId="urn:microsoft.com/office/officeart/2008/layout/VerticalCurvedList"/>
    <dgm:cxn modelId="{F386CACE-8078-3F43-A855-41E1ACCA431F}" srcId="{2D919C0E-8E0B-8844-B47A-007E1F1BF9E8}" destId="{C2F53085-08DE-6140-958A-97D4758E0AD3}" srcOrd="5" destOrd="0" parTransId="{0F8CC6E9-9591-7244-ACA4-5E1ED19F941E}" sibTransId="{B02CB02A-B929-354F-B2DA-E0C591F23D11}"/>
    <dgm:cxn modelId="{C7B000E9-935E-9945-A7A1-BD534191AF62}" type="presOf" srcId="{2D919C0E-8E0B-8844-B47A-007E1F1BF9E8}" destId="{C4A072F8-AE95-814B-91E6-AE607A236674}" srcOrd="0" destOrd="0" presId="urn:microsoft.com/office/officeart/2008/layout/VerticalCurvedList"/>
    <dgm:cxn modelId="{D79F91FD-787C-3D46-B2E7-34FE5E6ADC79}" srcId="{2D919C0E-8E0B-8844-B47A-007E1F1BF9E8}" destId="{6A52038D-4CDE-5248-9ED1-DF42645D0D24}" srcOrd="3" destOrd="0" parTransId="{0BDCE207-EFE7-3047-A468-0762B8ECE3E6}" sibTransId="{78403873-76E2-3D46-AF76-F9461D9A1943}"/>
    <dgm:cxn modelId="{FDEA04C4-8F3F-DE49-A4F3-10F397B68444}" type="presParOf" srcId="{C4A072F8-AE95-814B-91E6-AE607A236674}" destId="{D4149CCB-1B6B-6842-A219-BB638ADE9D9C}" srcOrd="0" destOrd="0" presId="urn:microsoft.com/office/officeart/2008/layout/VerticalCurvedList"/>
    <dgm:cxn modelId="{82C93B03-A65F-5F46-8D43-24621393A4CE}" type="presParOf" srcId="{D4149CCB-1B6B-6842-A219-BB638ADE9D9C}" destId="{FACD264E-51B5-7948-9D96-BDCB00043B41}" srcOrd="0" destOrd="0" presId="urn:microsoft.com/office/officeart/2008/layout/VerticalCurvedList"/>
    <dgm:cxn modelId="{76175F61-AD53-3547-B51C-9A54600CAC37}" type="presParOf" srcId="{FACD264E-51B5-7948-9D96-BDCB00043B41}" destId="{5B1C1088-7425-0447-B776-946D7C5E6569}" srcOrd="0" destOrd="0" presId="urn:microsoft.com/office/officeart/2008/layout/VerticalCurvedList"/>
    <dgm:cxn modelId="{09AA7579-93C7-1141-94E6-0DD1631A4B65}" type="presParOf" srcId="{FACD264E-51B5-7948-9D96-BDCB00043B41}" destId="{5AADB949-8F66-A242-BFF5-54EA7D603B1B}" srcOrd="1" destOrd="0" presId="urn:microsoft.com/office/officeart/2008/layout/VerticalCurvedList"/>
    <dgm:cxn modelId="{4C7683AB-D0AC-8944-8B2F-07DD8BDCC91A}" type="presParOf" srcId="{FACD264E-51B5-7948-9D96-BDCB00043B41}" destId="{48385C7D-F297-3C40-BEE8-4B3DAB8015E2}" srcOrd="2" destOrd="0" presId="urn:microsoft.com/office/officeart/2008/layout/VerticalCurvedList"/>
    <dgm:cxn modelId="{542A7634-D686-7449-82B4-6CA22D7648DB}" type="presParOf" srcId="{FACD264E-51B5-7948-9D96-BDCB00043B41}" destId="{7602E251-9C10-264F-A0F9-8E7279ECB8EF}" srcOrd="3" destOrd="0" presId="urn:microsoft.com/office/officeart/2008/layout/VerticalCurvedList"/>
    <dgm:cxn modelId="{12C37EE2-0973-5F46-AA82-9982AD3BC405}" type="presParOf" srcId="{D4149CCB-1B6B-6842-A219-BB638ADE9D9C}" destId="{4ED6A3A2-8233-2E4F-A492-4CA21B557ED5}" srcOrd="1" destOrd="0" presId="urn:microsoft.com/office/officeart/2008/layout/VerticalCurvedList"/>
    <dgm:cxn modelId="{C178538E-9E61-B94F-A12A-9B05447A732A}" type="presParOf" srcId="{D4149CCB-1B6B-6842-A219-BB638ADE9D9C}" destId="{F5E66371-4A25-B94A-BA84-8F85E7374AD9}" srcOrd="2" destOrd="0" presId="urn:microsoft.com/office/officeart/2008/layout/VerticalCurvedList"/>
    <dgm:cxn modelId="{BCB3BF76-EAD7-C741-8095-662FAC4B3C35}" type="presParOf" srcId="{F5E66371-4A25-B94A-BA84-8F85E7374AD9}" destId="{22DEAB23-A3C1-F34C-A7BF-C7E717C0DC65}" srcOrd="0" destOrd="0" presId="urn:microsoft.com/office/officeart/2008/layout/VerticalCurvedList"/>
    <dgm:cxn modelId="{65E48F79-CAC2-7F4A-9A8C-0EC21B4B3038}" type="presParOf" srcId="{D4149CCB-1B6B-6842-A219-BB638ADE9D9C}" destId="{DF75517A-E3BE-9F46-9F8A-DDD08E3E2854}" srcOrd="3" destOrd="0" presId="urn:microsoft.com/office/officeart/2008/layout/VerticalCurvedList"/>
    <dgm:cxn modelId="{E6B052C8-F22E-3D49-B1F2-E3A34F478363}" type="presParOf" srcId="{D4149CCB-1B6B-6842-A219-BB638ADE9D9C}" destId="{105F140C-27E1-3945-A2C1-63FD8795ED8B}" srcOrd="4" destOrd="0" presId="urn:microsoft.com/office/officeart/2008/layout/VerticalCurvedList"/>
    <dgm:cxn modelId="{6123DEC5-7D7A-6646-A106-74EFA0BCFE28}" type="presParOf" srcId="{105F140C-27E1-3945-A2C1-63FD8795ED8B}" destId="{ABDF46BB-4E4E-474F-8E10-18537F0D7BE0}" srcOrd="0" destOrd="0" presId="urn:microsoft.com/office/officeart/2008/layout/VerticalCurvedList"/>
    <dgm:cxn modelId="{A8CEAB5A-0B36-2845-940E-B6D7CA7BCAF7}" type="presParOf" srcId="{D4149CCB-1B6B-6842-A219-BB638ADE9D9C}" destId="{A24C8835-A0EB-5348-B4D5-CBBEA936A141}" srcOrd="5" destOrd="0" presId="urn:microsoft.com/office/officeart/2008/layout/VerticalCurvedList"/>
    <dgm:cxn modelId="{A6CB6443-A11E-654B-9CEF-D306205BDDE8}" type="presParOf" srcId="{D4149CCB-1B6B-6842-A219-BB638ADE9D9C}" destId="{71EC9DE9-477F-4E44-956E-6BB231AD0B19}" srcOrd="6" destOrd="0" presId="urn:microsoft.com/office/officeart/2008/layout/VerticalCurvedList"/>
    <dgm:cxn modelId="{0273C11C-C338-264A-9B61-418FD7F7F5E1}" type="presParOf" srcId="{71EC9DE9-477F-4E44-956E-6BB231AD0B19}" destId="{D3BD1F94-13C9-CD47-A323-24607AE472A7}" srcOrd="0" destOrd="0" presId="urn:microsoft.com/office/officeart/2008/layout/VerticalCurvedList"/>
    <dgm:cxn modelId="{24028728-76E5-6B4D-8C84-C965BA622263}" type="presParOf" srcId="{D4149CCB-1B6B-6842-A219-BB638ADE9D9C}" destId="{92E4462F-18CB-7844-8202-8302704F9F61}" srcOrd="7" destOrd="0" presId="urn:microsoft.com/office/officeart/2008/layout/VerticalCurvedList"/>
    <dgm:cxn modelId="{F0C73873-AFA0-544C-A7F1-8F14F80A8A47}" type="presParOf" srcId="{D4149CCB-1B6B-6842-A219-BB638ADE9D9C}" destId="{11EE864B-6377-3249-B606-49A9E592C319}" srcOrd="8" destOrd="0" presId="urn:microsoft.com/office/officeart/2008/layout/VerticalCurvedList"/>
    <dgm:cxn modelId="{DAE76AF9-A6B2-B64A-A174-A00C7E70CCB5}" type="presParOf" srcId="{11EE864B-6377-3249-B606-49A9E592C319}" destId="{7A9E534B-9095-5743-A61E-323006304F4C}" srcOrd="0" destOrd="0" presId="urn:microsoft.com/office/officeart/2008/layout/VerticalCurvedList"/>
    <dgm:cxn modelId="{843B65F0-1A9C-D242-A193-89976B003767}" type="presParOf" srcId="{D4149CCB-1B6B-6842-A219-BB638ADE9D9C}" destId="{A38DC22A-46F5-8043-8740-737B1A06DFE7}" srcOrd="9" destOrd="0" presId="urn:microsoft.com/office/officeart/2008/layout/VerticalCurvedList"/>
    <dgm:cxn modelId="{8C40F915-CFD1-BF49-948C-6606448D0CE6}" type="presParOf" srcId="{D4149CCB-1B6B-6842-A219-BB638ADE9D9C}" destId="{6E6E38D4-EE03-F946-AC13-A74302E88E53}" srcOrd="10" destOrd="0" presId="urn:microsoft.com/office/officeart/2008/layout/VerticalCurvedList"/>
    <dgm:cxn modelId="{5043D69A-3EFB-A948-8229-A6164FD8A17D}" type="presParOf" srcId="{6E6E38D4-EE03-F946-AC13-A74302E88E53}" destId="{2A25AEE5-8F84-9541-AD66-942D54F1FC9C}" srcOrd="0" destOrd="0" presId="urn:microsoft.com/office/officeart/2008/layout/VerticalCurvedList"/>
    <dgm:cxn modelId="{8CA5244C-CC4C-794D-8AD1-55435A1A81EE}" type="presParOf" srcId="{D4149CCB-1B6B-6842-A219-BB638ADE9D9C}" destId="{4F71DE85-3C9E-1940-AE76-530911827926}" srcOrd="11" destOrd="0" presId="urn:microsoft.com/office/officeart/2008/layout/VerticalCurvedList"/>
    <dgm:cxn modelId="{420B73F2-684D-1548-8E79-2654980A978A}" type="presParOf" srcId="{D4149CCB-1B6B-6842-A219-BB638ADE9D9C}" destId="{A55EF5AC-EE83-0A45-ABD2-76FEB78832A6}" srcOrd="12" destOrd="0" presId="urn:microsoft.com/office/officeart/2008/layout/VerticalCurvedList"/>
    <dgm:cxn modelId="{DA31799E-1C43-8849-BCF4-28F8064333B0}" type="presParOf" srcId="{A55EF5AC-EE83-0A45-ABD2-76FEB78832A6}" destId="{4A5C601D-45B8-124C-9405-307730A55166}" srcOrd="0" destOrd="0" presId="urn:microsoft.com/office/officeart/2008/layout/VerticalCurvedList"/>
    <dgm:cxn modelId="{17E9F82F-DC72-954B-8975-E9604BD59B1B}" type="presParOf" srcId="{D4149CCB-1B6B-6842-A219-BB638ADE9D9C}" destId="{7B812E2D-94B0-8F47-AFDB-419AFB05EBBD}" srcOrd="13" destOrd="0" presId="urn:microsoft.com/office/officeart/2008/layout/VerticalCurvedList"/>
    <dgm:cxn modelId="{6BE3E5C6-6A14-1B40-8953-431E3CC3B12F}" type="presParOf" srcId="{D4149CCB-1B6B-6842-A219-BB638ADE9D9C}" destId="{81B9E02C-4DBF-C846-B817-E8BCC31BA5DB}" srcOrd="14" destOrd="0" presId="urn:microsoft.com/office/officeart/2008/layout/VerticalCurvedList"/>
    <dgm:cxn modelId="{42004EAD-8A38-6F4F-BE10-E366055DB1CC}" type="presParOf" srcId="{81B9E02C-4DBF-C846-B817-E8BCC31BA5DB}" destId="{ADFA411F-2147-0D46-B29F-52216AA58C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A0A52F2-AA4A-9642-A181-2BC79BAF80A0}" type="doc">
      <dgm:prSet loTypeId="urn:microsoft.com/office/officeart/2005/8/layout/arrow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9B7DBE6-ABC7-3F4C-966A-9C905B8A46A5}">
      <dgm:prSet phldrT="[Текст]"/>
      <dgm:spPr/>
      <dgm:t>
        <a:bodyPr/>
        <a:lstStyle/>
        <a:p>
          <a:pPr algn="ctr"/>
          <a:r>
            <a:rPr lang="ru-RU" dirty="0">
              <a:solidFill>
                <a:srgbClr val="000000"/>
              </a:solidFill>
            </a:rPr>
            <a:t>В законодательстве России </a:t>
          </a:r>
          <a:r>
            <a:rPr lang="ru-RU" b="1" dirty="0">
              <a:solidFill>
                <a:srgbClr val="000000"/>
              </a:solidFill>
            </a:rPr>
            <a:t>определен конкретный перечень лиц</a:t>
          </a:r>
          <a:r>
            <a:rPr lang="ru-RU" dirty="0">
              <a:solidFill>
                <a:srgbClr val="000000"/>
              </a:solidFill>
            </a:rPr>
            <a:t>, которые имеют право на осуществление внешней торговли, на ввоз ЛС</a:t>
          </a:r>
        </a:p>
      </dgm:t>
    </dgm:pt>
    <dgm:pt modelId="{3AA56BF2-899C-8148-AEBD-D00EE7A87406}" type="parTrans" cxnId="{1D9772A1-44FB-7543-8EC4-C369DC09B8F7}">
      <dgm:prSet/>
      <dgm:spPr/>
      <dgm:t>
        <a:bodyPr/>
        <a:lstStyle/>
        <a:p>
          <a:endParaRPr lang="ru-RU"/>
        </a:p>
      </dgm:t>
    </dgm:pt>
    <dgm:pt modelId="{22F3A751-700D-4844-91FA-E042F156A74A}" type="sibTrans" cxnId="{1D9772A1-44FB-7543-8EC4-C369DC09B8F7}">
      <dgm:prSet/>
      <dgm:spPr/>
      <dgm:t>
        <a:bodyPr/>
        <a:lstStyle/>
        <a:p>
          <a:endParaRPr lang="ru-RU"/>
        </a:p>
      </dgm:t>
    </dgm:pt>
    <dgm:pt modelId="{C85F2E98-A316-7B48-80DF-6B5BCBE6D8E9}">
      <dgm:prSet phldrT="[Текст]"/>
      <dgm:spPr/>
      <dgm:t>
        <a:bodyPr/>
        <a:lstStyle/>
        <a:p>
          <a:r>
            <a:rPr lang="ru-RU" dirty="0"/>
            <a:t>В законодательстве ЕАЭС таких норм </a:t>
          </a:r>
          <a:r>
            <a:rPr lang="ru-RU" b="1" dirty="0"/>
            <a:t>не установлено</a:t>
          </a:r>
        </a:p>
      </dgm:t>
    </dgm:pt>
    <dgm:pt modelId="{847C43F9-B47E-2949-95D4-118B8696317F}" type="parTrans" cxnId="{0627430E-A0A5-F646-BEB8-1444B88B73D6}">
      <dgm:prSet/>
      <dgm:spPr/>
      <dgm:t>
        <a:bodyPr/>
        <a:lstStyle/>
        <a:p>
          <a:endParaRPr lang="ru-RU"/>
        </a:p>
      </dgm:t>
    </dgm:pt>
    <dgm:pt modelId="{8CE987A6-39CE-464E-A0B0-4A83B29FDEC7}" type="sibTrans" cxnId="{0627430E-A0A5-F646-BEB8-1444B88B73D6}">
      <dgm:prSet/>
      <dgm:spPr/>
      <dgm:t>
        <a:bodyPr/>
        <a:lstStyle/>
        <a:p>
          <a:endParaRPr lang="ru-RU"/>
        </a:p>
      </dgm:t>
    </dgm:pt>
    <dgm:pt modelId="{782DDB7F-55C0-D741-8A3D-F2A2B6C4BC76}" type="pres">
      <dgm:prSet presAssocID="{1A0A52F2-AA4A-9642-A181-2BC79BAF80A0}" presName="compositeShape" presStyleCnt="0">
        <dgm:presLayoutVars>
          <dgm:chMax val="2"/>
          <dgm:dir/>
          <dgm:resizeHandles val="exact"/>
        </dgm:presLayoutVars>
      </dgm:prSet>
      <dgm:spPr/>
    </dgm:pt>
    <dgm:pt modelId="{E31CBB6F-2960-0F42-9B48-0203576D9CDA}" type="pres">
      <dgm:prSet presAssocID="{F9B7DBE6-ABC7-3F4C-966A-9C905B8A46A5}" presName="upArrow" presStyleLbl="node1" presStyleIdx="0" presStyleCnt="2"/>
      <dgm:spPr/>
    </dgm:pt>
    <dgm:pt modelId="{B874E27D-1AEE-9743-9376-66A668FA184F}" type="pres">
      <dgm:prSet presAssocID="{F9B7DBE6-ABC7-3F4C-966A-9C905B8A46A5}" presName="upArrowText" presStyleLbl="revTx" presStyleIdx="0" presStyleCnt="2" custScaleX="107809">
        <dgm:presLayoutVars>
          <dgm:chMax val="0"/>
          <dgm:bulletEnabled val="1"/>
        </dgm:presLayoutVars>
      </dgm:prSet>
      <dgm:spPr/>
    </dgm:pt>
    <dgm:pt modelId="{83619855-336C-F14E-8F5E-04BCC7FE19A4}" type="pres">
      <dgm:prSet presAssocID="{C85F2E98-A316-7B48-80DF-6B5BCBE6D8E9}" presName="downArrow" presStyleLbl="node1" presStyleIdx="1" presStyleCnt="2"/>
      <dgm:spPr/>
    </dgm:pt>
    <dgm:pt modelId="{32FB745F-324B-EB4E-A5B3-41E0CC6B27EA}" type="pres">
      <dgm:prSet presAssocID="{C85F2E98-A316-7B48-80DF-6B5BCBE6D8E9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D5C6BE01-EAD5-3349-B410-D0EA0A0CAB0E}" type="presOf" srcId="{1A0A52F2-AA4A-9642-A181-2BC79BAF80A0}" destId="{782DDB7F-55C0-D741-8A3D-F2A2B6C4BC76}" srcOrd="0" destOrd="0" presId="urn:microsoft.com/office/officeart/2005/8/layout/arrow4"/>
    <dgm:cxn modelId="{0627430E-A0A5-F646-BEB8-1444B88B73D6}" srcId="{1A0A52F2-AA4A-9642-A181-2BC79BAF80A0}" destId="{C85F2E98-A316-7B48-80DF-6B5BCBE6D8E9}" srcOrd="1" destOrd="0" parTransId="{847C43F9-B47E-2949-95D4-118B8696317F}" sibTransId="{8CE987A6-39CE-464E-A0B0-4A83B29FDEC7}"/>
    <dgm:cxn modelId="{448DE456-F043-CE4A-8825-FD8E6CD6FA13}" type="presOf" srcId="{F9B7DBE6-ABC7-3F4C-966A-9C905B8A46A5}" destId="{B874E27D-1AEE-9743-9376-66A668FA184F}" srcOrd="0" destOrd="0" presId="urn:microsoft.com/office/officeart/2005/8/layout/arrow4"/>
    <dgm:cxn modelId="{1D9772A1-44FB-7543-8EC4-C369DC09B8F7}" srcId="{1A0A52F2-AA4A-9642-A181-2BC79BAF80A0}" destId="{F9B7DBE6-ABC7-3F4C-966A-9C905B8A46A5}" srcOrd="0" destOrd="0" parTransId="{3AA56BF2-899C-8148-AEBD-D00EE7A87406}" sibTransId="{22F3A751-700D-4844-91FA-E042F156A74A}"/>
    <dgm:cxn modelId="{029CA3E0-BB22-9A4C-BE39-D082AAC4904A}" type="presOf" srcId="{C85F2E98-A316-7B48-80DF-6B5BCBE6D8E9}" destId="{32FB745F-324B-EB4E-A5B3-41E0CC6B27EA}" srcOrd="0" destOrd="0" presId="urn:microsoft.com/office/officeart/2005/8/layout/arrow4"/>
    <dgm:cxn modelId="{CEBD022A-404B-E14C-9EDF-0F49FC2193B2}" type="presParOf" srcId="{782DDB7F-55C0-D741-8A3D-F2A2B6C4BC76}" destId="{E31CBB6F-2960-0F42-9B48-0203576D9CDA}" srcOrd="0" destOrd="0" presId="urn:microsoft.com/office/officeart/2005/8/layout/arrow4"/>
    <dgm:cxn modelId="{5903E808-B37F-7D40-8662-E7C5F2AF42A8}" type="presParOf" srcId="{782DDB7F-55C0-D741-8A3D-F2A2B6C4BC76}" destId="{B874E27D-1AEE-9743-9376-66A668FA184F}" srcOrd="1" destOrd="0" presId="urn:microsoft.com/office/officeart/2005/8/layout/arrow4"/>
    <dgm:cxn modelId="{117FC5C9-C619-EA4F-A9BE-D1F54906A5CB}" type="presParOf" srcId="{782DDB7F-55C0-D741-8A3D-F2A2B6C4BC76}" destId="{83619855-336C-F14E-8F5E-04BCC7FE19A4}" srcOrd="2" destOrd="0" presId="urn:microsoft.com/office/officeart/2005/8/layout/arrow4"/>
    <dgm:cxn modelId="{92B4EE8D-9687-754A-91CB-61C80DB35823}" type="presParOf" srcId="{782DDB7F-55C0-D741-8A3D-F2A2B6C4BC76}" destId="{32FB745F-324B-EB4E-A5B3-41E0CC6B27E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A0A52F2-AA4A-9642-A181-2BC79BAF80A0}" type="doc">
      <dgm:prSet loTypeId="urn:microsoft.com/office/officeart/2005/8/layout/arrow4" loCatId="" qsTypeId="urn:microsoft.com/office/officeart/2005/8/quickstyle/simple4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F9B7DBE6-ABC7-3F4C-966A-9C905B8A46A5}">
      <dgm:prSet phldrT="[Текст]"/>
      <dgm:spPr/>
      <dgm:t>
        <a:bodyPr/>
        <a:lstStyle/>
        <a:p>
          <a:pPr algn="ctr"/>
          <a:r>
            <a:rPr lang="ru-RU" dirty="0">
              <a:solidFill>
                <a:srgbClr val="000000"/>
              </a:solidFill>
            </a:rPr>
            <a:t>В законодательстве России </a:t>
          </a:r>
          <a:r>
            <a:rPr lang="ru-RU" dirty="0"/>
            <a:t>есть положение, когда при ввозе ЛС и </a:t>
          </a:r>
          <a:r>
            <a:rPr lang="ru-RU" dirty="0" err="1"/>
            <a:t>фармсубстанций</a:t>
          </a:r>
          <a:r>
            <a:rPr lang="ru-RU" dirty="0"/>
            <a:t> должен быть оформлен и предоставляться сертификат производителя лекарственных средств</a:t>
          </a:r>
          <a:endParaRPr lang="ru-RU" dirty="0">
            <a:solidFill>
              <a:srgbClr val="000000"/>
            </a:solidFill>
          </a:endParaRPr>
        </a:p>
      </dgm:t>
    </dgm:pt>
    <dgm:pt modelId="{3AA56BF2-899C-8148-AEBD-D00EE7A87406}" type="parTrans" cxnId="{1D9772A1-44FB-7543-8EC4-C369DC09B8F7}">
      <dgm:prSet/>
      <dgm:spPr/>
      <dgm:t>
        <a:bodyPr/>
        <a:lstStyle/>
        <a:p>
          <a:endParaRPr lang="ru-RU"/>
        </a:p>
      </dgm:t>
    </dgm:pt>
    <dgm:pt modelId="{22F3A751-700D-4844-91FA-E042F156A74A}" type="sibTrans" cxnId="{1D9772A1-44FB-7543-8EC4-C369DC09B8F7}">
      <dgm:prSet/>
      <dgm:spPr/>
      <dgm:t>
        <a:bodyPr/>
        <a:lstStyle/>
        <a:p>
          <a:endParaRPr lang="ru-RU"/>
        </a:p>
      </dgm:t>
    </dgm:pt>
    <dgm:pt modelId="{C85F2E98-A316-7B48-80DF-6B5BCBE6D8E9}">
      <dgm:prSet phldrT="[Текст]"/>
      <dgm:spPr/>
      <dgm:t>
        <a:bodyPr/>
        <a:lstStyle/>
        <a:p>
          <a:r>
            <a:rPr lang="ru-RU" dirty="0"/>
            <a:t>В законодательстве ЕАЭС таких норм </a:t>
          </a:r>
          <a:r>
            <a:rPr lang="ru-RU" b="1" dirty="0"/>
            <a:t>не установлено</a:t>
          </a:r>
        </a:p>
      </dgm:t>
    </dgm:pt>
    <dgm:pt modelId="{847C43F9-B47E-2949-95D4-118B8696317F}" type="parTrans" cxnId="{0627430E-A0A5-F646-BEB8-1444B88B73D6}">
      <dgm:prSet/>
      <dgm:spPr/>
      <dgm:t>
        <a:bodyPr/>
        <a:lstStyle/>
        <a:p>
          <a:endParaRPr lang="ru-RU"/>
        </a:p>
      </dgm:t>
    </dgm:pt>
    <dgm:pt modelId="{8CE987A6-39CE-464E-A0B0-4A83B29FDEC7}" type="sibTrans" cxnId="{0627430E-A0A5-F646-BEB8-1444B88B73D6}">
      <dgm:prSet/>
      <dgm:spPr/>
      <dgm:t>
        <a:bodyPr/>
        <a:lstStyle/>
        <a:p>
          <a:endParaRPr lang="ru-RU"/>
        </a:p>
      </dgm:t>
    </dgm:pt>
    <dgm:pt modelId="{782DDB7F-55C0-D741-8A3D-F2A2B6C4BC76}" type="pres">
      <dgm:prSet presAssocID="{1A0A52F2-AA4A-9642-A181-2BC79BAF80A0}" presName="compositeShape" presStyleCnt="0">
        <dgm:presLayoutVars>
          <dgm:chMax val="2"/>
          <dgm:dir/>
          <dgm:resizeHandles val="exact"/>
        </dgm:presLayoutVars>
      </dgm:prSet>
      <dgm:spPr/>
    </dgm:pt>
    <dgm:pt modelId="{E31CBB6F-2960-0F42-9B48-0203576D9CDA}" type="pres">
      <dgm:prSet presAssocID="{F9B7DBE6-ABC7-3F4C-966A-9C905B8A46A5}" presName="upArrow" presStyleLbl="node1" presStyleIdx="0" presStyleCnt="2"/>
      <dgm:spPr/>
    </dgm:pt>
    <dgm:pt modelId="{B874E27D-1AEE-9743-9376-66A668FA184F}" type="pres">
      <dgm:prSet presAssocID="{F9B7DBE6-ABC7-3F4C-966A-9C905B8A46A5}" presName="upArrowText" presStyleLbl="revTx" presStyleIdx="0" presStyleCnt="2" custScaleX="113430" custScaleY="106352">
        <dgm:presLayoutVars>
          <dgm:chMax val="0"/>
          <dgm:bulletEnabled val="1"/>
        </dgm:presLayoutVars>
      </dgm:prSet>
      <dgm:spPr/>
    </dgm:pt>
    <dgm:pt modelId="{83619855-336C-F14E-8F5E-04BCC7FE19A4}" type="pres">
      <dgm:prSet presAssocID="{C85F2E98-A316-7B48-80DF-6B5BCBE6D8E9}" presName="downArrow" presStyleLbl="node1" presStyleIdx="1" presStyleCnt="2"/>
      <dgm:spPr/>
    </dgm:pt>
    <dgm:pt modelId="{32FB745F-324B-EB4E-A5B3-41E0CC6B27EA}" type="pres">
      <dgm:prSet presAssocID="{C85F2E98-A316-7B48-80DF-6B5BCBE6D8E9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0627430E-A0A5-F646-BEB8-1444B88B73D6}" srcId="{1A0A52F2-AA4A-9642-A181-2BC79BAF80A0}" destId="{C85F2E98-A316-7B48-80DF-6B5BCBE6D8E9}" srcOrd="1" destOrd="0" parTransId="{847C43F9-B47E-2949-95D4-118B8696317F}" sibTransId="{8CE987A6-39CE-464E-A0B0-4A83B29FDEC7}"/>
    <dgm:cxn modelId="{CC390E2B-415F-2E45-8CE6-0052BFFDFC5B}" type="presOf" srcId="{F9B7DBE6-ABC7-3F4C-966A-9C905B8A46A5}" destId="{B874E27D-1AEE-9743-9376-66A668FA184F}" srcOrd="0" destOrd="0" presId="urn:microsoft.com/office/officeart/2005/8/layout/arrow4"/>
    <dgm:cxn modelId="{729AF499-DA13-DA4E-A025-BCB7191C354A}" type="presOf" srcId="{1A0A52F2-AA4A-9642-A181-2BC79BAF80A0}" destId="{782DDB7F-55C0-D741-8A3D-F2A2B6C4BC76}" srcOrd="0" destOrd="0" presId="urn:microsoft.com/office/officeart/2005/8/layout/arrow4"/>
    <dgm:cxn modelId="{1D9772A1-44FB-7543-8EC4-C369DC09B8F7}" srcId="{1A0A52F2-AA4A-9642-A181-2BC79BAF80A0}" destId="{F9B7DBE6-ABC7-3F4C-966A-9C905B8A46A5}" srcOrd="0" destOrd="0" parTransId="{3AA56BF2-899C-8148-AEBD-D00EE7A87406}" sibTransId="{22F3A751-700D-4844-91FA-E042F156A74A}"/>
    <dgm:cxn modelId="{F2C4DAA3-7664-DC4B-ACF2-0902B43C8935}" type="presOf" srcId="{C85F2E98-A316-7B48-80DF-6B5BCBE6D8E9}" destId="{32FB745F-324B-EB4E-A5B3-41E0CC6B27EA}" srcOrd="0" destOrd="0" presId="urn:microsoft.com/office/officeart/2005/8/layout/arrow4"/>
    <dgm:cxn modelId="{325B07D2-DEB8-2E47-93B1-CD7EB5B4000E}" type="presParOf" srcId="{782DDB7F-55C0-D741-8A3D-F2A2B6C4BC76}" destId="{E31CBB6F-2960-0F42-9B48-0203576D9CDA}" srcOrd="0" destOrd="0" presId="urn:microsoft.com/office/officeart/2005/8/layout/arrow4"/>
    <dgm:cxn modelId="{9051C7C7-1631-9641-9CA2-25446F4D3A5E}" type="presParOf" srcId="{782DDB7F-55C0-D741-8A3D-F2A2B6C4BC76}" destId="{B874E27D-1AEE-9743-9376-66A668FA184F}" srcOrd="1" destOrd="0" presId="urn:microsoft.com/office/officeart/2005/8/layout/arrow4"/>
    <dgm:cxn modelId="{991EE469-C7DA-E04F-9A2A-8D2A52E763F8}" type="presParOf" srcId="{782DDB7F-55C0-D741-8A3D-F2A2B6C4BC76}" destId="{83619855-336C-F14E-8F5E-04BCC7FE19A4}" srcOrd="2" destOrd="0" presId="urn:microsoft.com/office/officeart/2005/8/layout/arrow4"/>
    <dgm:cxn modelId="{96C92351-85B1-3148-B7CF-4D61127AD38D}" type="presParOf" srcId="{782DDB7F-55C0-D741-8A3D-F2A2B6C4BC76}" destId="{32FB745F-324B-EB4E-A5B3-41E0CC6B27EA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25F6D6-BF49-844A-863A-1B5535723A33}">
      <dsp:nvSpPr>
        <dsp:cNvPr id="0" name=""/>
        <dsp:cNvSpPr/>
      </dsp:nvSpPr>
      <dsp:spPr>
        <a:xfrm rot="5400000">
          <a:off x="-201710" y="202963"/>
          <a:ext cx="1344738" cy="94131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1</a:t>
          </a:r>
        </a:p>
      </dsp:txBody>
      <dsp:txXfrm rot="-5400000">
        <a:off x="1" y="471910"/>
        <a:ext cx="941316" cy="403422"/>
      </dsp:txXfrm>
    </dsp:sp>
    <dsp:sp modelId="{725BDBDE-E8EF-9242-96BB-500403D361B2}">
      <dsp:nvSpPr>
        <dsp:cNvPr id="0" name=""/>
        <dsp:cNvSpPr/>
      </dsp:nvSpPr>
      <dsp:spPr>
        <a:xfrm rot="5400000">
          <a:off x="4330504" y="-3387935"/>
          <a:ext cx="874079" cy="765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Рост количества забракованных и фальсифицированных лекарственных средств</a:t>
          </a:r>
        </a:p>
      </dsp:txBody>
      <dsp:txXfrm rot="-5400000">
        <a:off x="941316" y="43922"/>
        <a:ext cx="7609787" cy="788741"/>
      </dsp:txXfrm>
    </dsp:sp>
    <dsp:sp modelId="{94F6E0BA-7D1C-BE4A-9045-C950E27C517B}">
      <dsp:nvSpPr>
        <dsp:cNvPr id="0" name=""/>
        <dsp:cNvSpPr/>
      </dsp:nvSpPr>
      <dsp:spPr>
        <a:xfrm rot="5400000">
          <a:off x="-201710" y="1402011"/>
          <a:ext cx="1344738" cy="941316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2</a:t>
          </a:r>
        </a:p>
      </dsp:txBody>
      <dsp:txXfrm rot="-5400000">
        <a:off x="1" y="1670958"/>
        <a:ext cx="941316" cy="403422"/>
      </dsp:txXfrm>
    </dsp:sp>
    <dsp:sp modelId="{EF8FEF37-681C-9747-88F3-33D6C3288CD9}">
      <dsp:nvSpPr>
        <dsp:cNvPr id="0" name=""/>
        <dsp:cNvSpPr/>
      </dsp:nvSpPr>
      <dsp:spPr>
        <a:xfrm rot="5400000">
          <a:off x="4330504" y="-2188887"/>
          <a:ext cx="874079" cy="765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В законодательные акты были внесены изменения, которые определяют порядок ввоза на территорию ЕАЭС лекарственных средств</a:t>
          </a:r>
        </a:p>
      </dsp:txBody>
      <dsp:txXfrm rot="-5400000">
        <a:off x="941316" y="1242970"/>
        <a:ext cx="7609787" cy="788741"/>
      </dsp:txXfrm>
    </dsp:sp>
    <dsp:sp modelId="{48DCBF94-E532-194C-ADE8-23B90588E0CA}">
      <dsp:nvSpPr>
        <dsp:cNvPr id="0" name=""/>
        <dsp:cNvSpPr/>
      </dsp:nvSpPr>
      <dsp:spPr>
        <a:xfrm rot="5400000">
          <a:off x="-201710" y="2601059"/>
          <a:ext cx="1344738" cy="941316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3</a:t>
          </a:r>
        </a:p>
      </dsp:txBody>
      <dsp:txXfrm rot="-5400000">
        <a:off x="1" y="2870006"/>
        <a:ext cx="941316" cy="403422"/>
      </dsp:txXfrm>
    </dsp:sp>
    <dsp:sp modelId="{0683C333-F578-0C4F-920A-A908AD714640}">
      <dsp:nvSpPr>
        <dsp:cNvPr id="0" name=""/>
        <dsp:cNvSpPr/>
      </dsp:nvSpPr>
      <dsp:spPr>
        <a:xfrm rot="5400000">
          <a:off x="4330504" y="-989839"/>
          <a:ext cx="874079" cy="765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Для ввоза партии лекарственных препаратов в Россию будет достаточно сведений о них, содержащихся в Государственном реестре лекарственных средств</a:t>
          </a:r>
        </a:p>
      </dsp:txBody>
      <dsp:txXfrm rot="-5400000">
        <a:off x="941316" y="2442018"/>
        <a:ext cx="7609787" cy="788741"/>
      </dsp:txXfrm>
    </dsp:sp>
    <dsp:sp modelId="{C3806DBF-C906-D348-BA16-5E572D0FCEE1}">
      <dsp:nvSpPr>
        <dsp:cNvPr id="0" name=""/>
        <dsp:cNvSpPr/>
      </dsp:nvSpPr>
      <dsp:spPr>
        <a:xfrm rot="5400000">
          <a:off x="-201710" y="3800107"/>
          <a:ext cx="1344738" cy="941316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4</a:t>
          </a:r>
        </a:p>
      </dsp:txBody>
      <dsp:txXfrm rot="-5400000">
        <a:off x="1" y="4069054"/>
        <a:ext cx="941316" cy="403422"/>
      </dsp:txXfrm>
    </dsp:sp>
    <dsp:sp modelId="{918BE6B1-3ED4-E44E-ACB4-F30C9B954A89}">
      <dsp:nvSpPr>
        <dsp:cNvPr id="0" name=""/>
        <dsp:cNvSpPr/>
      </dsp:nvSpPr>
      <dsp:spPr>
        <a:xfrm rot="5400000">
          <a:off x="4330504" y="209208"/>
          <a:ext cx="874079" cy="765245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600" kern="1200" dirty="0"/>
            <a:t>Новые правила импорта лекарственных средств, по мнению экспертов, не свободны от недостатков действующих норм</a:t>
          </a:r>
        </a:p>
      </dsp:txBody>
      <dsp:txXfrm rot="-5400000">
        <a:off x="941316" y="3641066"/>
        <a:ext cx="7609787" cy="788741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B1B103-D253-B646-B003-1F7B444F22C7}">
      <dsp:nvSpPr>
        <dsp:cNvPr id="0" name=""/>
        <dsp:cNvSpPr/>
      </dsp:nvSpPr>
      <dsp:spPr>
        <a:xfrm>
          <a:off x="129206" y="729"/>
          <a:ext cx="7287618" cy="225938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600" kern="1200" dirty="0">
              <a:solidFill>
                <a:srgbClr val="000000"/>
              </a:solidFill>
            </a:rPr>
            <a:t>Россия должна ратифицировать Соглашение между странами ЕАЭС об обращении лекарственных средств  и медицинских изделий, что обеспечит создание единого фармацевтического рынка ЕАЭС</a:t>
          </a:r>
        </a:p>
      </dsp:txBody>
      <dsp:txXfrm>
        <a:off x="129206" y="729"/>
        <a:ext cx="7287618" cy="22593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2B20A-AD2E-BA41-97B0-0B7E89DC12A6}">
      <dsp:nvSpPr>
        <dsp:cNvPr id="0" name=""/>
        <dsp:cNvSpPr/>
      </dsp:nvSpPr>
      <dsp:spPr>
        <a:xfrm>
          <a:off x="0" y="265681"/>
          <a:ext cx="8424936" cy="1116179"/>
        </a:xfrm>
        <a:prstGeom prst="ellips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Объект исследования</a:t>
          </a:r>
        </a:p>
      </dsp:txBody>
      <dsp:txXfrm>
        <a:off x="1233803" y="429142"/>
        <a:ext cx="5957330" cy="789257"/>
      </dsp:txXfrm>
    </dsp:sp>
    <dsp:sp modelId="{4282CE42-AAC9-324A-BC4D-A792E47665E1}">
      <dsp:nvSpPr>
        <dsp:cNvPr id="0" name=""/>
        <dsp:cNvSpPr/>
      </dsp:nvSpPr>
      <dsp:spPr>
        <a:xfrm>
          <a:off x="0" y="1381861"/>
          <a:ext cx="8424936" cy="8756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800" kern="1200" dirty="0"/>
            <a:t>является ввоз лекарственных средств на таможенную территорию ЕАЭС</a:t>
          </a:r>
        </a:p>
      </dsp:txBody>
      <dsp:txXfrm>
        <a:off x="0" y="1381861"/>
        <a:ext cx="8424936" cy="875610"/>
      </dsp:txXfrm>
    </dsp:sp>
    <dsp:sp modelId="{6D3F261F-388A-5E49-B549-505524B00060}">
      <dsp:nvSpPr>
        <dsp:cNvPr id="0" name=""/>
        <dsp:cNvSpPr/>
      </dsp:nvSpPr>
      <dsp:spPr>
        <a:xfrm>
          <a:off x="0" y="2257471"/>
          <a:ext cx="8424936" cy="1116179"/>
        </a:xfrm>
        <a:prstGeom prst="ellips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600" kern="1200" dirty="0"/>
            <a:t>Предмет исследования</a:t>
          </a:r>
        </a:p>
      </dsp:txBody>
      <dsp:txXfrm>
        <a:off x="1233803" y="2420932"/>
        <a:ext cx="5957330" cy="789257"/>
      </dsp:txXfrm>
    </dsp:sp>
    <dsp:sp modelId="{DC7E45AD-1A44-D647-8D4B-BA694FA8E2E2}">
      <dsp:nvSpPr>
        <dsp:cNvPr id="0" name=""/>
        <dsp:cNvSpPr/>
      </dsp:nvSpPr>
      <dsp:spPr>
        <a:xfrm>
          <a:off x="0" y="3373651"/>
          <a:ext cx="8424936" cy="20493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7492" tIns="45720" rIns="256032" bIns="4572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ru-RU" sz="2800" kern="1200" dirty="0"/>
            <a:t>общественно-правовые отношения при осуществлении ввоза лекарственных средств на территорию ЕАЭС, проблемы и пути усовершенствования порядка ввоза лекарственных средств на территорию ЕАЭС</a:t>
          </a:r>
        </a:p>
      </dsp:txBody>
      <dsp:txXfrm>
        <a:off x="0" y="3373651"/>
        <a:ext cx="8424936" cy="20493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098237-9AAF-514D-A05C-3832B426E016}">
      <dsp:nvSpPr>
        <dsp:cNvPr id="0" name=""/>
        <dsp:cNvSpPr/>
      </dsp:nvSpPr>
      <dsp:spPr>
        <a:xfrm>
          <a:off x="-39398" y="0"/>
          <a:ext cx="5040560" cy="5040560"/>
        </a:xfrm>
        <a:prstGeom prst="triangle">
          <a:avLst/>
        </a:prstGeom>
        <a:gradFill flip="none" rotWithShape="0">
          <a:gsLst>
            <a:gs pos="0">
              <a:schemeClr val="accent2">
                <a:hueOff val="0"/>
                <a:satOff val="0"/>
                <a:lumOff val="0"/>
                <a:shade val="70000"/>
                <a:satMod val="150000"/>
                <a:alpha val="68000"/>
              </a:schemeClr>
            </a:gs>
            <a:gs pos="34000">
              <a:schemeClr val="accent2">
                <a:hueOff val="0"/>
                <a:satOff val="0"/>
                <a:lumOff val="0"/>
                <a:shade val="70000"/>
                <a:satMod val="140000"/>
                <a:alpha val="68000"/>
              </a:schemeClr>
            </a:gs>
            <a:gs pos="70000">
              <a:schemeClr val="accent2">
                <a:hueOff val="0"/>
                <a:satOff val="0"/>
                <a:lumOff val="0"/>
                <a:tint val="100000"/>
                <a:shade val="90000"/>
                <a:satMod val="140000"/>
                <a:alpha val="68000"/>
              </a:schemeClr>
            </a:gs>
            <a:gs pos="100000">
              <a:schemeClr val="accent2">
                <a:hueOff val="0"/>
                <a:satOff val="0"/>
                <a:lumOff val="0"/>
                <a:tint val="100000"/>
                <a:shade val="100000"/>
                <a:satMod val="100000"/>
                <a:alpha val="68000"/>
              </a:schemeClr>
            </a:gs>
          </a:gsLst>
          <a:path path="circle">
            <a:fillToRect l="100000" t="100000" r="100000" b="100000"/>
          </a:path>
          <a:tileRect/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F82275-ACB5-AC41-9259-7EC044B2A0B4}">
      <dsp:nvSpPr>
        <dsp:cNvPr id="0" name=""/>
        <dsp:cNvSpPr/>
      </dsp:nvSpPr>
      <dsp:spPr>
        <a:xfrm>
          <a:off x="205839" y="506991"/>
          <a:ext cx="7826447" cy="6625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1) </a:t>
          </a:r>
          <a:r>
            <a:rPr lang="ru-RU" sz="2000" kern="1200" dirty="0"/>
            <a:t>изучить порядок ввоза лекарственных средств на территорию ЕАЭС</a:t>
          </a:r>
        </a:p>
      </dsp:txBody>
      <dsp:txXfrm>
        <a:off x="238182" y="539334"/>
        <a:ext cx="7761761" cy="597871"/>
      </dsp:txXfrm>
    </dsp:sp>
    <dsp:sp modelId="{65791ACD-152F-1C4B-B5FF-43DF9CD8084C}">
      <dsp:nvSpPr>
        <dsp:cNvPr id="0" name=""/>
        <dsp:cNvSpPr/>
      </dsp:nvSpPr>
      <dsp:spPr>
        <a:xfrm>
          <a:off x="205839" y="1252369"/>
          <a:ext cx="7826447" cy="6625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2) </a:t>
          </a:r>
          <a:r>
            <a:rPr lang="ru-RU" sz="2000" kern="1200" dirty="0"/>
            <a:t>изучить таможенный контроль при ввозе лекарственных средств на территорию ЕАЭС</a:t>
          </a:r>
        </a:p>
      </dsp:txBody>
      <dsp:txXfrm>
        <a:off x="238182" y="1284712"/>
        <a:ext cx="7761761" cy="597871"/>
      </dsp:txXfrm>
    </dsp:sp>
    <dsp:sp modelId="{54CA09D1-F9A2-8E45-9F51-D8FE355B63C3}">
      <dsp:nvSpPr>
        <dsp:cNvPr id="0" name=""/>
        <dsp:cNvSpPr/>
      </dsp:nvSpPr>
      <dsp:spPr>
        <a:xfrm>
          <a:off x="205839" y="1997747"/>
          <a:ext cx="7826447" cy="6625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3) </a:t>
          </a:r>
          <a:r>
            <a:rPr lang="ru-RU" sz="2000" kern="1200" dirty="0"/>
            <a:t>рассмотреть реализацию на практике ввоза на таможенную территорию ЕАЭС лекарств</a:t>
          </a:r>
        </a:p>
      </dsp:txBody>
      <dsp:txXfrm>
        <a:off x="238182" y="2030090"/>
        <a:ext cx="7761761" cy="597871"/>
      </dsp:txXfrm>
    </dsp:sp>
    <dsp:sp modelId="{2162966F-EEC6-9E4F-B7EB-DB9F61968B87}">
      <dsp:nvSpPr>
        <dsp:cNvPr id="0" name=""/>
        <dsp:cNvSpPr/>
      </dsp:nvSpPr>
      <dsp:spPr>
        <a:xfrm>
          <a:off x="205839" y="2743124"/>
          <a:ext cx="7826447" cy="662557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4) </a:t>
          </a:r>
          <a:r>
            <a:rPr lang="ru-RU" sz="2000" kern="1200" dirty="0"/>
            <a:t>выявить практические проблемы ввоза на таможенную территорию ЕАЭС лекарств</a:t>
          </a:r>
        </a:p>
      </dsp:txBody>
      <dsp:txXfrm>
        <a:off x="238182" y="2775467"/>
        <a:ext cx="7761761" cy="597871"/>
      </dsp:txXfrm>
    </dsp:sp>
    <dsp:sp modelId="{B5C3334E-916A-114F-8E83-43E19297C324}">
      <dsp:nvSpPr>
        <dsp:cNvPr id="0" name=""/>
        <dsp:cNvSpPr/>
      </dsp:nvSpPr>
      <dsp:spPr>
        <a:xfrm>
          <a:off x="205839" y="3488502"/>
          <a:ext cx="7826447" cy="96224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/>
            <a:t>5) </a:t>
          </a:r>
          <a:r>
            <a:rPr lang="ru-RU" sz="2000" kern="1200" dirty="0"/>
            <a:t>разработать практические рекомендации по усовершенствованию ввоза лекарственных средств на территорию ЕАЭС</a:t>
          </a:r>
        </a:p>
      </dsp:txBody>
      <dsp:txXfrm>
        <a:off x="252812" y="3535475"/>
        <a:ext cx="7732501" cy="8683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89CFCD-67EC-0D48-A49A-2A4B7EA18049}">
      <dsp:nvSpPr>
        <dsp:cNvPr id="0" name=""/>
        <dsp:cNvSpPr/>
      </dsp:nvSpPr>
      <dsp:spPr>
        <a:xfrm rot="5400000">
          <a:off x="4634506" y="-1638454"/>
          <a:ext cx="1385314" cy="501380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заключается в таможенном контроле над перемещением товаров и транспортных средств через территорию ЕАЭС</a:t>
          </a:r>
        </a:p>
      </dsp:txBody>
      <dsp:txXfrm rot="-5400000">
        <a:off x="2820264" y="243413"/>
        <a:ext cx="4946175" cy="1250064"/>
      </dsp:txXfrm>
    </dsp:sp>
    <dsp:sp modelId="{D6D36043-1CF4-994D-BD8D-734334CCBF74}">
      <dsp:nvSpPr>
        <dsp:cNvPr id="0" name=""/>
        <dsp:cNvSpPr/>
      </dsp:nvSpPr>
      <dsp:spPr>
        <a:xfrm>
          <a:off x="0" y="2623"/>
          <a:ext cx="2820263" cy="17316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Основная деятельность таможенных органов</a:t>
          </a:r>
        </a:p>
      </dsp:txBody>
      <dsp:txXfrm>
        <a:off x="84532" y="87155"/>
        <a:ext cx="2651199" cy="1562579"/>
      </dsp:txXfrm>
    </dsp:sp>
    <dsp:sp modelId="{B6FE4F05-590F-2B46-92CB-3332E980F734}">
      <dsp:nvSpPr>
        <dsp:cNvPr id="0" name=""/>
        <dsp:cNvSpPr/>
      </dsp:nvSpPr>
      <dsp:spPr>
        <a:xfrm rot="5400000">
          <a:off x="4634506" y="179771"/>
          <a:ext cx="1385314" cy="5013800"/>
        </a:xfrm>
        <a:prstGeom prst="round2Same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Установлены кодексом ЕАЭС, действующего с 01.01.2016 и другими нормативно-правовыми актами</a:t>
          </a:r>
        </a:p>
      </dsp:txBody>
      <dsp:txXfrm rot="-5400000">
        <a:off x="2820264" y="2061639"/>
        <a:ext cx="4946175" cy="1250064"/>
      </dsp:txXfrm>
    </dsp:sp>
    <dsp:sp modelId="{72CF5154-C08C-9942-986E-29941151A39D}">
      <dsp:nvSpPr>
        <dsp:cNvPr id="0" name=""/>
        <dsp:cNvSpPr/>
      </dsp:nvSpPr>
      <dsp:spPr>
        <a:xfrm>
          <a:off x="0" y="1820849"/>
          <a:ext cx="2820263" cy="1731643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Основные принципы перемещения товаров</a:t>
          </a:r>
        </a:p>
      </dsp:txBody>
      <dsp:txXfrm>
        <a:off x="84532" y="1905381"/>
        <a:ext cx="2651199" cy="1562579"/>
      </dsp:txXfrm>
    </dsp:sp>
    <dsp:sp modelId="{4E60AB1D-7EA4-794A-B355-4CC2AC44EFB8}">
      <dsp:nvSpPr>
        <dsp:cNvPr id="0" name=""/>
        <dsp:cNvSpPr/>
      </dsp:nvSpPr>
      <dsp:spPr>
        <a:xfrm rot="5400000">
          <a:off x="4634506" y="1997996"/>
          <a:ext cx="1385314" cy="5013800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900" kern="1200" dirty="0"/>
            <a:t>Федеральный закон «Об обращении лекарственных средств»</a:t>
          </a:r>
        </a:p>
      </dsp:txBody>
      <dsp:txXfrm rot="-5400000">
        <a:off x="2820264" y="3879864"/>
        <a:ext cx="4946175" cy="1250064"/>
      </dsp:txXfrm>
    </dsp:sp>
    <dsp:sp modelId="{90634230-555E-A24C-8CDB-E478D68B0BDC}">
      <dsp:nvSpPr>
        <dsp:cNvPr id="0" name=""/>
        <dsp:cNvSpPr/>
      </dsp:nvSpPr>
      <dsp:spPr>
        <a:xfrm>
          <a:off x="0" y="3639075"/>
          <a:ext cx="2820263" cy="1731643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/>
            <a:t>Правовое регулирование ВЭЛ на фармацевтическом рынке в России</a:t>
          </a:r>
        </a:p>
      </dsp:txBody>
      <dsp:txXfrm>
        <a:off x="84532" y="3723607"/>
        <a:ext cx="2651199" cy="15625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BFE123-5AFB-4942-B22C-FCCD196FDD0B}">
      <dsp:nvSpPr>
        <dsp:cNvPr id="0" name=""/>
        <dsp:cNvSpPr/>
      </dsp:nvSpPr>
      <dsp:spPr>
        <a:xfrm>
          <a:off x="50970" y="657"/>
          <a:ext cx="4138291" cy="1574612"/>
        </a:xfrm>
        <a:prstGeom prst="fram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rgbClr val="000000"/>
              </a:solidFill>
            </a:rPr>
            <a:t>физическими лицами для личного пользования </a:t>
          </a:r>
        </a:p>
      </dsp:txBody>
      <dsp:txXfrm>
        <a:off x="247797" y="197484"/>
        <a:ext cx="3744638" cy="1180959"/>
      </dsp:txXfrm>
    </dsp:sp>
    <dsp:sp modelId="{EF72D4E1-EC58-E948-899D-F693FD4C3D91}">
      <dsp:nvSpPr>
        <dsp:cNvPr id="0" name=""/>
        <dsp:cNvSpPr/>
      </dsp:nvSpPr>
      <dsp:spPr>
        <a:xfrm>
          <a:off x="4451697" y="657"/>
          <a:ext cx="4138291" cy="1574612"/>
        </a:xfrm>
        <a:prstGeom prst="fram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rgbClr val="000000"/>
              </a:solidFill>
            </a:rPr>
            <a:t>работниками дипломатического корпуса или представителями международных организаций</a:t>
          </a:r>
        </a:p>
      </dsp:txBody>
      <dsp:txXfrm>
        <a:off x="4648524" y="197484"/>
        <a:ext cx="3744638" cy="1180959"/>
      </dsp:txXfrm>
    </dsp:sp>
    <dsp:sp modelId="{C061E5B7-04B9-E241-A104-3EAAD58400F3}">
      <dsp:nvSpPr>
        <dsp:cNvPr id="0" name=""/>
        <dsp:cNvSpPr/>
      </dsp:nvSpPr>
      <dsp:spPr>
        <a:xfrm>
          <a:off x="50970" y="1837705"/>
          <a:ext cx="4138291" cy="1574612"/>
        </a:xfrm>
        <a:prstGeom prst="fram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4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rgbClr val="000000"/>
              </a:solidFill>
            </a:rPr>
            <a:t>для лечения пассажиров и членов экипажей или водителей транспортных средств, поездных бригад</a:t>
          </a:r>
        </a:p>
      </dsp:txBody>
      <dsp:txXfrm>
        <a:off x="247797" y="2034532"/>
        <a:ext cx="3744638" cy="1180959"/>
      </dsp:txXfrm>
    </dsp:sp>
    <dsp:sp modelId="{B54CAE79-8133-F34C-98CC-0A50822421EC}">
      <dsp:nvSpPr>
        <dsp:cNvPr id="0" name=""/>
        <dsp:cNvSpPr/>
      </dsp:nvSpPr>
      <dsp:spPr>
        <a:xfrm>
          <a:off x="4451697" y="1837705"/>
          <a:ext cx="4138291" cy="1574612"/>
        </a:xfrm>
        <a:prstGeom prst="fram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5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5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700" kern="1200" dirty="0">
              <a:solidFill>
                <a:srgbClr val="000000"/>
              </a:solidFill>
            </a:rPr>
            <a:t>для лечения участников международных культурных спортивных мероприятий и экспедиций</a:t>
          </a:r>
        </a:p>
      </dsp:txBody>
      <dsp:txXfrm>
        <a:off x="4648524" y="2034532"/>
        <a:ext cx="3744638" cy="118095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C0501D-A91A-4941-9999-1348CD6DC3F2}">
      <dsp:nvSpPr>
        <dsp:cNvPr id="0" name=""/>
        <dsp:cNvSpPr/>
      </dsp:nvSpPr>
      <dsp:spPr>
        <a:xfrm>
          <a:off x="0" y="302"/>
          <a:ext cx="8280920" cy="1311314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kern="1200" dirty="0">
              <a:solidFill>
                <a:srgbClr val="000000"/>
              </a:solidFill>
            </a:rPr>
            <a:t>осуществляется </a:t>
          </a:r>
          <a:r>
            <a:rPr lang="ru-RU" sz="2800" b="1" kern="1200" dirty="0">
              <a:solidFill>
                <a:srgbClr val="000000"/>
              </a:solidFill>
            </a:rPr>
            <a:t>БЕЗ разрешения </a:t>
          </a:r>
          <a:r>
            <a:rPr lang="ru-RU" sz="2800" kern="1200" dirty="0">
              <a:solidFill>
                <a:srgbClr val="000000"/>
              </a:solidFill>
            </a:rPr>
            <a:t>уполномоченного государственного органа в сфере обращения лекарственных средств</a:t>
          </a:r>
        </a:p>
      </dsp:txBody>
      <dsp:txXfrm>
        <a:off x="64013" y="64315"/>
        <a:ext cx="8152894" cy="11832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ADB949-8F66-A242-BFF5-54EA7D603B1B}">
      <dsp:nvSpPr>
        <dsp:cNvPr id="0" name=""/>
        <dsp:cNvSpPr/>
      </dsp:nvSpPr>
      <dsp:spPr>
        <a:xfrm>
          <a:off x="-5166903" y="-791784"/>
          <a:ext cx="6155568" cy="6155568"/>
        </a:xfrm>
        <a:prstGeom prst="blockArc">
          <a:avLst>
            <a:gd name="adj1" fmla="val 18900000"/>
            <a:gd name="adj2" fmla="val 2700000"/>
            <a:gd name="adj3" fmla="val 351"/>
          </a:avLst>
        </a:pr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D6A3A2-8233-2E4F-A492-4CA21B557ED5}">
      <dsp:nvSpPr>
        <dsp:cNvPr id="0" name=""/>
        <dsp:cNvSpPr/>
      </dsp:nvSpPr>
      <dsp:spPr>
        <a:xfrm>
          <a:off x="320725" y="207843"/>
          <a:ext cx="4715998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нетарифные меры</a:t>
          </a:r>
        </a:p>
      </dsp:txBody>
      <dsp:txXfrm>
        <a:off x="320725" y="207843"/>
        <a:ext cx="4715998" cy="415503"/>
      </dsp:txXfrm>
    </dsp:sp>
    <dsp:sp modelId="{22DEAB23-A3C1-F34C-A7BF-C7E717C0DC65}">
      <dsp:nvSpPr>
        <dsp:cNvPr id="0" name=""/>
        <dsp:cNvSpPr/>
      </dsp:nvSpPr>
      <dsp:spPr>
        <a:xfrm>
          <a:off x="61036" y="155905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75517A-E3BE-9F46-9F8A-DDD08E3E2854}">
      <dsp:nvSpPr>
        <dsp:cNvPr id="0" name=""/>
        <dsp:cNvSpPr/>
      </dsp:nvSpPr>
      <dsp:spPr>
        <a:xfrm>
          <a:off x="697001" y="831463"/>
          <a:ext cx="4339722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меры экспортного контроля </a:t>
          </a:r>
        </a:p>
      </dsp:txBody>
      <dsp:txXfrm>
        <a:off x="697001" y="831463"/>
        <a:ext cx="4339722" cy="415503"/>
      </dsp:txXfrm>
    </dsp:sp>
    <dsp:sp modelId="{ABDF46BB-4E4E-474F-8E10-18537F0D7BE0}">
      <dsp:nvSpPr>
        <dsp:cNvPr id="0" name=""/>
        <dsp:cNvSpPr/>
      </dsp:nvSpPr>
      <dsp:spPr>
        <a:xfrm>
          <a:off x="437311" y="779526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4C8835-A0EB-5348-B4D5-CBBEA936A141}">
      <dsp:nvSpPr>
        <dsp:cNvPr id="0" name=""/>
        <dsp:cNvSpPr/>
      </dsp:nvSpPr>
      <dsp:spPr>
        <a:xfrm>
          <a:off x="903198" y="1454627"/>
          <a:ext cx="4133525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технического регулирования</a:t>
          </a:r>
        </a:p>
      </dsp:txBody>
      <dsp:txXfrm>
        <a:off x="903198" y="1454627"/>
        <a:ext cx="4133525" cy="415503"/>
      </dsp:txXfrm>
    </dsp:sp>
    <dsp:sp modelId="{D3BD1F94-13C9-CD47-A323-24607AE472A7}">
      <dsp:nvSpPr>
        <dsp:cNvPr id="0" name=""/>
        <dsp:cNvSpPr/>
      </dsp:nvSpPr>
      <dsp:spPr>
        <a:xfrm>
          <a:off x="643508" y="1402689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E4462F-18CB-7844-8202-8302704F9F61}">
      <dsp:nvSpPr>
        <dsp:cNvPr id="0" name=""/>
        <dsp:cNvSpPr/>
      </dsp:nvSpPr>
      <dsp:spPr>
        <a:xfrm>
          <a:off x="969035" y="2078248"/>
          <a:ext cx="4067688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санитарные меры</a:t>
          </a:r>
        </a:p>
      </dsp:txBody>
      <dsp:txXfrm>
        <a:off x="969035" y="2078248"/>
        <a:ext cx="4067688" cy="415503"/>
      </dsp:txXfrm>
    </dsp:sp>
    <dsp:sp modelId="{7A9E534B-9095-5743-A61E-323006304F4C}">
      <dsp:nvSpPr>
        <dsp:cNvPr id="0" name=""/>
        <dsp:cNvSpPr/>
      </dsp:nvSpPr>
      <dsp:spPr>
        <a:xfrm>
          <a:off x="709345" y="2026310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38DC22A-46F5-8043-8740-737B1A06DFE7}">
      <dsp:nvSpPr>
        <dsp:cNvPr id="0" name=""/>
        <dsp:cNvSpPr/>
      </dsp:nvSpPr>
      <dsp:spPr>
        <a:xfrm>
          <a:off x="903198" y="2701869"/>
          <a:ext cx="4133525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ветеринарные меры</a:t>
          </a:r>
        </a:p>
      </dsp:txBody>
      <dsp:txXfrm>
        <a:off x="903198" y="2701869"/>
        <a:ext cx="4133525" cy="415503"/>
      </dsp:txXfrm>
    </dsp:sp>
    <dsp:sp modelId="{2A25AEE5-8F84-9541-AD66-942D54F1FC9C}">
      <dsp:nvSpPr>
        <dsp:cNvPr id="0" name=""/>
        <dsp:cNvSpPr/>
      </dsp:nvSpPr>
      <dsp:spPr>
        <a:xfrm>
          <a:off x="643508" y="2649931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F71DE85-3C9E-1940-AE76-530911827926}">
      <dsp:nvSpPr>
        <dsp:cNvPr id="0" name=""/>
        <dsp:cNvSpPr/>
      </dsp:nvSpPr>
      <dsp:spPr>
        <a:xfrm>
          <a:off x="697001" y="3325032"/>
          <a:ext cx="4339722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фитосанитарные меры</a:t>
          </a:r>
        </a:p>
      </dsp:txBody>
      <dsp:txXfrm>
        <a:off x="697001" y="3325032"/>
        <a:ext cx="4339722" cy="415503"/>
      </dsp:txXfrm>
    </dsp:sp>
    <dsp:sp modelId="{4A5C601D-45B8-124C-9405-307730A55166}">
      <dsp:nvSpPr>
        <dsp:cNvPr id="0" name=""/>
        <dsp:cNvSpPr/>
      </dsp:nvSpPr>
      <dsp:spPr>
        <a:xfrm>
          <a:off x="437311" y="3273094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812E2D-94B0-8F47-AFDB-419AFB05EBBD}">
      <dsp:nvSpPr>
        <dsp:cNvPr id="0" name=""/>
        <dsp:cNvSpPr/>
      </dsp:nvSpPr>
      <dsp:spPr>
        <a:xfrm>
          <a:off x="320725" y="3948653"/>
          <a:ext cx="4715998" cy="4155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44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29806" tIns="50800" rIns="50800" bIns="508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rgbClr val="000000"/>
              </a:solidFill>
            </a:rPr>
            <a:t>радиационный контроль </a:t>
          </a:r>
        </a:p>
      </dsp:txBody>
      <dsp:txXfrm>
        <a:off x="320725" y="3948653"/>
        <a:ext cx="4715998" cy="415503"/>
      </dsp:txXfrm>
    </dsp:sp>
    <dsp:sp modelId="{ADFA411F-2147-0D46-B29F-52216AA58C38}">
      <dsp:nvSpPr>
        <dsp:cNvPr id="0" name=""/>
        <dsp:cNvSpPr/>
      </dsp:nvSpPr>
      <dsp:spPr>
        <a:xfrm>
          <a:off x="61036" y="3896715"/>
          <a:ext cx="519379" cy="51937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CBB6F-2960-0F42-9B48-0203576D9CDA}">
      <dsp:nvSpPr>
        <dsp:cNvPr id="0" name=""/>
        <dsp:cNvSpPr/>
      </dsp:nvSpPr>
      <dsp:spPr>
        <a:xfrm>
          <a:off x="4475" y="0"/>
          <a:ext cx="2685178" cy="2191249"/>
        </a:xfrm>
        <a:prstGeom prst="up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74E27D-1AEE-9743-9376-66A668FA184F}">
      <dsp:nvSpPr>
        <dsp:cNvPr id="0" name=""/>
        <dsp:cNvSpPr/>
      </dsp:nvSpPr>
      <dsp:spPr>
        <a:xfrm>
          <a:off x="2592293" y="0"/>
          <a:ext cx="4912496" cy="219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0000"/>
              </a:solidFill>
            </a:rPr>
            <a:t>В законодательстве России </a:t>
          </a:r>
          <a:r>
            <a:rPr lang="ru-RU" sz="2400" b="1" kern="1200" dirty="0">
              <a:solidFill>
                <a:srgbClr val="000000"/>
              </a:solidFill>
            </a:rPr>
            <a:t>определен конкретный перечень лиц</a:t>
          </a:r>
          <a:r>
            <a:rPr lang="ru-RU" sz="2400" kern="1200" dirty="0">
              <a:solidFill>
                <a:srgbClr val="000000"/>
              </a:solidFill>
            </a:rPr>
            <a:t>, которые имеют право на осуществление внешней торговли, на ввоз ЛС</a:t>
          </a:r>
        </a:p>
      </dsp:txBody>
      <dsp:txXfrm>
        <a:off x="2592293" y="0"/>
        <a:ext cx="4912496" cy="2191249"/>
      </dsp:txXfrm>
    </dsp:sp>
    <dsp:sp modelId="{83619855-336C-F14E-8F5E-04BCC7FE19A4}">
      <dsp:nvSpPr>
        <dsp:cNvPr id="0" name=""/>
        <dsp:cNvSpPr/>
      </dsp:nvSpPr>
      <dsp:spPr>
        <a:xfrm>
          <a:off x="810028" y="2373854"/>
          <a:ext cx="2685178" cy="2191249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B745F-324B-EB4E-A5B3-41E0CC6B27EA}">
      <dsp:nvSpPr>
        <dsp:cNvPr id="0" name=""/>
        <dsp:cNvSpPr/>
      </dsp:nvSpPr>
      <dsp:spPr>
        <a:xfrm>
          <a:off x="3575762" y="2373854"/>
          <a:ext cx="4556666" cy="219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В законодательстве ЕАЭС таких норм </a:t>
          </a:r>
          <a:r>
            <a:rPr lang="ru-RU" sz="2400" b="1" kern="1200" dirty="0"/>
            <a:t>не установлено</a:t>
          </a:r>
        </a:p>
      </dsp:txBody>
      <dsp:txXfrm>
        <a:off x="3575762" y="2373854"/>
        <a:ext cx="4556666" cy="219124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1CBB6F-2960-0F42-9B48-0203576D9CDA}">
      <dsp:nvSpPr>
        <dsp:cNvPr id="0" name=""/>
        <dsp:cNvSpPr/>
      </dsp:nvSpPr>
      <dsp:spPr>
        <a:xfrm>
          <a:off x="4475" y="34797"/>
          <a:ext cx="2685178" cy="2191249"/>
        </a:xfrm>
        <a:prstGeom prst="upArrow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2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2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874E27D-1AEE-9743-9376-66A668FA184F}">
      <dsp:nvSpPr>
        <dsp:cNvPr id="0" name=""/>
        <dsp:cNvSpPr/>
      </dsp:nvSpPr>
      <dsp:spPr>
        <a:xfrm>
          <a:off x="2464228" y="-34797"/>
          <a:ext cx="5168626" cy="23304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solidFill>
                <a:srgbClr val="000000"/>
              </a:solidFill>
            </a:rPr>
            <a:t>В законодательстве России </a:t>
          </a:r>
          <a:r>
            <a:rPr lang="ru-RU" sz="2400" kern="1200" dirty="0"/>
            <a:t>есть положение, когда при ввозе ЛС и </a:t>
          </a:r>
          <a:r>
            <a:rPr lang="ru-RU" sz="2400" kern="1200" dirty="0" err="1"/>
            <a:t>фармсубстанций</a:t>
          </a:r>
          <a:r>
            <a:rPr lang="ru-RU" sz="2400" kern="1200" dirty="0"/>
            <a:t> должен быть оформлен и предоставляться сертификат производителя лекарственных средств</a:t>
          </a:r>
          <a:endParaRPr lang="ru-RU" sz="2400" kern="1200" dirty="0">
            <a:solidFill>
              <a:srgbClr val="000000"/>
            </a:solidFill>
          </a:endParaRPr>
        </a:p>
      </dsp:txBody>
      <dsp:txXfrm>
        <a:off x="2464228" y="-34797"/>
        <a:ext cx="5168626" cy="2330438"/>
      </dsp:txXfrm>
    </dsp:sp>
    <dsp:sp modelId="{83619855-336C-F14E-8F5E-04BCC7FE19A4}">
      <dsp:nvSpPr>
        <dsp:cNvPr id="0" name=""/>
        <dsp:cNvSpPr/>
      </dsp:nvSpPr>
      <dsp:spPr>
        <a:xfrm>
          <a:off x="810028" y="2408651"/>
          <a:ext cx="2685178" cy="2191249"/>
        </a:xfrm>
        <a:prstGeom prst="downArrow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2FB745F-324B-EB4E-A5B3-41E0CC6B27EA}">
      <dsp:nvSpPr>
        <dsp:cNvPr id="0" name=""/>
        <dsp:cNvSpPr/>
      </dsp:nvSpPr>
      <dsp:spPr>
        <a:xfrm>
          <a:off x="3575762" y="2408651"/>
          <a:ext cx="4556666" cy="21912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/>
            <a:t>В законодательстве ЕАЭС таких норм </a:t>
          </a:r>
          <a:r>
            <a:rPr lang="ru-RU" sz="2400" b="1" kern="1200" dirty="0"/>
            <a:t>не установлено</a:t>
          </a:r>
        </a:p>
      </dsp:txBody>
      <dsp:txXfrm>
        <a:off x="3575762" y="2408651"/>
        <a:ext cx="4556666" cy="21912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0E969CB2-1DCB-E249-90ED-EA87B0CD5D85}" type="datetimeFigureOut">
              <a:rPr lang="ru-RU"/>
              <a:pPr/>
              <a:t>24.02.2019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charset="0"/>
              </a:defRPr>
            </a:lvl1pPr>
          </a:lstStyle>
          <a:p>
            <a:fld id="{350FF9AC-8B26-EF47-B2AB-DAC710E2DF0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76940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Arial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>
              <a:latin typeface="Calibri" charset="0"/>
            </a:endParaRP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A45A059B-1438-FA43-A095-C4B16CAC7E44}" type="slidenum">
              <a:rPr lang="ru-RU">
                <a:latin typeface="Calibri" charset="0"/>
              </a:rPr>
              <a:pPr eaLnBrk="1" hangingPunct="1"/>
              <a:t>1</a:t>
            </a:fld>
            <a:endParaRPr lang="ru-RU">
              <a:latin typeface="Calibri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Достижение поставленной цели требует решения следующих </a:t>
            </a:r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задач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: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1)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изучить порядок ввоза лекарственных средств на территорию ЕАЭС; 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2)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изучить таможенный контроль при ввозе лекарственных средств на территорию ЕАЭС; 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3)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рассмотреть реализацию на практике ввоза на таможенную территорию ЕАЭС лекарств;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4)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выявить п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рактические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проблемы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ввоза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на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таможенную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территорию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ЕАЭС</a:t>
            </a:r>
            <a:r>
              <a:rPr lang="cs-CZ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 </a:t>
            </a:r>
            <a:r>
              <a:rPr lang="cs-CZ" sz="1200" kern="1200" dirty="0" err="1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лекарств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;</a:t>
            </a:r>
          </a:p>
          <a:p>
            <a:r>
              <a:rPr lang="ru-RU" sz="1200" b="1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5) </a:t>
            </a:r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разработать практические рекомендации по усовершенствованию ввоза лекарственных средств на территорию ЕАЭС. 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FF9AC-8B26-EF47-B2AB-DAC710E2DF0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40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>
                <a:solidFill>
                  <a:schemeClr val="tx1"/>
                </a:solidFill>
                <a:effectLst/>
                <a:latin typeface="+mn-lt"/>
                <a:ea typeface="Arial" charset="0"/>
                <a:cs typeface="+mn-cs"/>
              </a:rPr>
              <a:t>В настоящее время потребности здравоохранения в лекарствах, технике и изделиях медицинского назначения удовлетворяются на 75% за счет импорта, который растёт с темпами 10-12 процентов. В 2015 году импорт лекарственных средств составил около 560 миллиардов рублей. Примерно такими же темпами растёт и экспорт продукции. В 2015 году экспорт лекарственных средств и медицинских изделий превысил 25 миллиарда рублей. Структура экспорта и импорта примерно одинаковы</a:t>
            </a:r>
            <a:r>
              <a:rPr lang="ru-RU" dirty="0">
                <a:effectLst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FF9AC-8B26-EF47-B2AB-DAC710E2DF0D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39504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>
              <a:latin typeface="Calibri" charset="0"/>
            </a:endParaRPr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fld id="{7143E893-F094-5D43-88B6-4DC309B7739E}" type="slidenum">
              <a:rPr lang="ru-RU">
                <a:latin typeface="Calibri" charset="0"/>
              </a:rPr>
              <a:pPr eaLnBrk="1" hangingPunct="1"/>
              <a:t>14</a:t>
            </a:fld>
            <a:endParaRPr lang="ru-RU">
              <a:latin typeface="Calibri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quares"/>
          <p:cNvGrpSpPr>
            <a:grpSpLocks/>
          </p:cNvGrpSpPr>
          <p:nvPr/>
        </p:nvGrpSpPr>
        <p:grpSpPr bwMode="auto">
          <a:xfrm>
            <a:off x="0" y="1135063"/>
            <a:ext cx="1217613" cy="800100"/>
            <a:chOff x="0" y="452558"/>
            <a:chExt cx="914400" cy="524182"/>
          </a:xfrm>
        </p:grpSpPr>
        <p:sp>
          <p:nvSpPr>
            <p:cNvPr id="5" name="Rounded Прямоугольник 7"/>
            <p:cNvSpPr/>
            <p:nvPr/>
          </p:nvSpPr>
          <p:spPr>
            <a:xfrm>
              <a:off x="591320" y="452558"/>
              <a:ext cx="323080" cy="52418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Rounded Прямоугольник 8"/>
            <p:cNvSpPr/>
            <p:nvPr/>
          </p:nvSpPr>
          <p:spPr>
            <a:xfrm>
              <a:off x="214592" y="452558"/>
              <a:ext cx="323080" cy="52418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Round Same Side Corner Прямоугольник 9"/>
            <p:cNvSpPr/>
            <p:nvPr/>
          </p:nvSpPr>
          <p:spPr>
            <a:xfrm rot="5400000">
              <a:off x="-181619" y="634177"/>
              <a:ext cx="524182" cy="160944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601" y="362396"/>
            <a:ext cx="6858000" cy="167640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6000"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1" y="2089595"/>
            <a:ext cx="6858000" cy="886344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noProof="0"/>
              <a:t>Образец подзаголовка</a:t>
            </a:r>
            <a:endParaRPr lang="ru-RU" noProof="0" dirty="0"/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97BBF38-B851-CD4D-AE80-8D8E6DB85F92}" type="datetime1">
              <a:rPr lang="ru-RU"/>
              <a:pPr/>
              <a:t>24.02.2019</a:t>
            </a:fld>
            <a:endParaRPr lang="en-US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74DC9-8F5C-A741-AA90-F15F2B9C3A1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903897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600200"/>
            <a:ext cx="7315200" cy="45720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9C6AD82-38A5-A94C-87CC-47863A9E5D6B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8CB52-C65B-4F4E-86BE-99E8DB340A15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37569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quares"/>
          <p:cNvGrpSpPr>
            <a:grpSpLocks/>
          </p:cNvGrpSpPr>
          <p:nvPr/>
        </p:nvGrpSpPr>
        <p:grpSpPr bwMode="auto">
          <a:xfrm rot="5400000">
            <a:off x="7056437" y="298450"/>
            <a:ext cx="1063626" cy="393700"/>
            <a:chOff x="0" y="452558"/>
            <a:chExt cx="914400" cy="524182"/>
          </a:xfrm>
        </p:grpSpPr>
        <p:sp>
          <p:nvSpPr>
            <p:cNvPr id="5" name="Rounded Прямоугольник 7"/>
            <p:cNvSpPr/>
            <p:nvPr/>
          </p:nvSpPr>
          <p:spPr>
            <a:xfrm>
              <a:off x="590948" y="454671"/>
              <a:ext cx="322087" cy="52418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Rounded Прямоугольник 8"/>
            <p:cNvSpPr/>
            <p:nvPr/>
          </p:nvSpPr>
          <p:spPr>
            <a:xfrm>
              <a:off x="214270" y="454671"/>
              <a:ext cx="322087" cy="52418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Round Same Side Corner Прямоугольник 9"/>
            <p:cNvSpPr/>
            <p:nvPr/>
          </p:nvSpPr>
          <p:spPr>
            <a:xfrm rot="5400000">
              <a:off x="-182934" y="636240"/>
              <a:ext cx="524182" cy="161043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8" name="bottom graphic"/>
          <p:cNvGrpSpPr>
            <a:grpSpLocks/>
          </p:cNvGrpSpPr>
          <p:nvPr/>
        </p:nvGrpSpPr>
        <p:grpSpPr bwMode="auto">
          <a:xfrm>
            <a:off x="0" y="5395913"/>
            <a:ext cx="9144000" cy="1462087"/>
            <a:chOff x="0" y="4046638"/>
            <a:chExt cx="9144000" cy="1096862"/>
          </a:xfrm>
        </p:grpSpPr>
        <p:sp>
          <p:nvSpPr>
            <p:cNvPr id="9" name="Полилиния 8"/>
            <p:cNvSpPr/>
            <p:nvPr/>
          </p:nvSpPr>
          <p:spPr bwMode="ltGray">
            <a:xfrm rot="5400000">
              <a:off x="4120036" y="119536"/>
              <a:ext cx="903929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Прямоугольник 72"/>
            <p:cNvSpPr/>
            <p:nvPr/>
          </p:nvSpPr>
          <p:spPr bwMode="ltGray">
            <a:xfrm rot="5400000">
              <a:off x="4023569" y="23069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15200" y="1150515"/>
            <a:ext cx="1371600" cy="5021685"/>
          </a:xfrm>
        </p:spPr>
        <p:txBody>
          <a:bodyPr vert="eaVert"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1150515"/>
            <a:ext cx="6172200" cy="5021685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8422F02-34D3-FF4D-AB39-0B04FB0EA033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693C66-B999-2A41-A244-D2E7D969790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137338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AB6337D3-D404-A749-B495-4305399FD0A7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A075E0-95E3-2744-A64F-B14FAD784BA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43384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squares"/>
          <p:cNvGrpSpPr>
            <a:grpSpLocks/>
          </p:cNvGrpSpPr>
          <p:nvPr/>
        </p:nvGrpSpPr>
        <p:grpSpPr bwMode="auto">
          <a:xfrm>
            <a:off x="0" y="3124200"/>
            <a:ext cx="1217613" cy="804863"/>
            <a:chOff x="0" y="2343311"/>
            <a:chExt cx="1217066" cy="603796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787046" y="2346884"/>
              <a:ext cx="430020" cy="600223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285622" y="2346884"/>
              <a:ext cx="430020" cy="600223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7" name="Прямоугольник с двумя скругленными соседними углами 6"/>
            <p:cNvSpPr/>
            <p:nvPr/>
          </p:nvSpPr>
          <p:spPr>
            <a:xfrm rot="5400000">
              <a:off x="-193003" y="2536314"/>
              <a:ext cx="600223" cy="214217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8" name="bottom graphic"/>
          <p:cNvGrpSpPr>
            <a:grpSpLocks/>
          </p:cNvGrpSpPr>
          <p:nvPr/>
        </p:nvGrpSpPr>
        <p:grpSpPr bwMode="auto">
          <a:xfrm>
            <a:off x="0" y="5408613"/>
            <a:ext cx="9144000" cy="1463675"/>
            <a:chOff x="0" y="4056912"/>
            <a:chExt cx="9144000" cy="1096862"/>
          </a:xfrm>
        </p:grpSpPr>
        <p:sp>
          <p:nvSpPr>
            <p:cNvPr id="9" name="Полилиния 8"/>
            <p:cNvSpPr/>
            <p:nvPr/>
          </p:nvSpPr>
          <p:spPr bwMode="ltGray">
            <a:xfrm rot="5400000">
              <a:off x="4119931" y="118998"/>
              <a:ext cx="904138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Прямоугольник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1" y="1932519"/>
            <a:ext cx="6858000" cy="2105367"/>
          </a:xfrm>
        </p:spPr>
        <p:txBody>
          <a:bodyPr>
            <a:normAutofit/>
          </a:bodyPr>
          <a:lstStyle>
            <a:lvl1pPr algn="l">
              <a:defRPr sz="6000" b="0" cap="none" baseline="0"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1" y="4084265"/>
            <a:ext cx="6858000" cy="933297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11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E5DA612-ABEF-AD4D-B2BA-92D921069790}" type="datetime1">
              <a:rPr lang="ru-RU"/>
              <a:pPr/>
              <a:t>24.02.2019</a:t>
            </a:fld>
            <a:endParaRPr lang="en-US"/>
          </a:p>
        </p:txBody>
      </p:sp>
      <p:sp>
        <p:nvSpPr>
          <p:cNvPr id="12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A726EC-E6CB-2749-892C-A56BB6F51B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78243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65760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365760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BFB9702-F434-B74A-B043-D755D774090D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7056B-72E5-E148-B572-C167AA44114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061870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596572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14400" y="2413000"/>
            <a:ext cx="365760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72000" y="1596572"/>
            <a:ext cx="3657600" cy="816429"/>
          </a:xfrm>
        </p:spPr>
        <p:txBody>
          <a:bodyPr anchor="ctr">
            <a:norm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572000" y="2413000"/>
            <a:ext cx="3657600" cy="3759199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 baseline="0"/>
            </a:lvl8pPr>
            <a:lvl9pPr>
              <a:defRPr sz="2000" baseline="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79F01A4-005B-8945-B364-B1668A5D1AA7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AFCF22-7715-2741-8B53-27AAB8991E3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22240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5C776E04-5D0D-4C49-B37F-3B538BD06D56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7CF1EE-A1F7-1745-99D5-67522D99DDA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016657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bottom graphic"/>
          <p:cNvGrpSpPr>
            <a:grpSpLocks/>
          </p:cNvGrpSpPr>
          <p:nvPr/>
        </p:nvGrpSpPr>
        <p:grpSpPr bwMode="auto">
          <a:xfrm>
            <a:off x="0" y="5408613"/>
            <a:ext cx="9144000" cy="1463675"/>
            <a:chOff x="0" y="4056912"/>
            <a:chExt cx="9144000" cy="1096862"/>
          </a:xfrm>
        </p:grpSpPr>
        <p:sp>
          <p:nvSpPr>
            <p:cNvPr id="3" name="Полилиния 2"/>
            <p:cNvSpPr/>
            <p:nvPr/>
          </p:nvSpPr>
          <p:spPr bwMode="ltGray">
            <a:xfrm rot="5400000">
              <a:off x="4119931" y="118998"/>
              <a:ext cx="904138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" name="Прямоугольник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0BE94C-65B5-694F-A3DE-E5FF5BD3E30A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C925BE-7C89-0941-BB66-9B3F66D4CB8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48877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</p:spPr>
        <p:txBody>
          <a:bodyPr>
            <a:normAutofit/>
          </a:bodyPr>
          <a:lstStyle>
            <a:lvl1pPr algn="l">
              <a:defRPr sz="3600" b="0"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1" y="1600200"/>
            <a:ext cx="4572000" cy="45720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1600202"/>
            <a:ext cx="2590800" cy="4571999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FFD09F89-A04E-3C43-9084-5013C825F650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2210F-DE11-D84C-93AD-0499530CB93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331022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315200" cy="1295400"/>
          </a:xfrm>
        </p:spPr>
        <p:txBody>
          <a:bodyPr>
            <a:normAutofit/>
          </a:bodyPr>
          <a:lstStyle>
            <a:lvl1pPr algn="l">
              <a:defRPr sz="3600" b="0"/>
            </a:lvl1pPr>
          </a:lstStyle>
          <a:p>
            <a:r>
              <a:rPr lang="ru-RU" noProof="0"/>
              <a:t>Образец заголовка</a:t>
            </a:r>
            <a:endParaRPr lang="ru-RU" noProof="0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14403" y="1600200"/>
            <a:ext cx="5029197" cy="3657600"/>
          </a:xfrm>
          <a:prstGeom prst="roundRect">
            <a:avLst>
              <a:gd name="adj" fmla="val 3098"/>
            </a:avLst>
          </a:prstGeom>
        </p:spPr>
        <p:txBody>
          <a:bodyPr rtlCol="0">
            <a:normAutofit/>
          </a:bodyPr>
          <a:lstStyle>
            <a:lvl1pPr marL="0" indent="0">
              <a:buNone/>
              <a:defRPr sz="27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0" y="1600200"/>
            <a:ext cx="2133600" cy="3759200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accent1"/>
                </a:solidFill>
              </a:defRPr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ru-RU" noProof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fld id="{C9E7689F-6150-7041-8F32-708A3663ED3F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783C67-AFC2-2C40-940A-15026FFB465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29288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bottom graphic"/>
          <p:cNvGrpSpPr>
            <a:grpSpLocks/>
          </p:cNvGrpSpPr>
          <p:nvPr/>
        </p:nvGrpSpPr>
        <p:grpSpPr bwMode="auto">
          <a:xfrm>
            <a:off x="0" y="5408613"/>
            <a:ext cx="9144000" cy="1463675"/>
            <a:chOff x="0" y="4056912"/>
            <a:chExt cx="9144000" cy="1096862"/>
          </a:xfrm>
        </p:grpSpPr>
        <p:sp>
          <p:nvSpPr>
            <p:cNvPr id="21" name="Полилиния 20"/>
            <p:cNvSpPr/>
            <p:nvPr/>
          </p:nvSpPr>
          <p:spPr bwMode="ltGray">
            <a:xfrm rot="5400000">
              <a:off x="4119931" y="118998"/>
              <a:ext cx="904138" cy="9144000"/>
            </a:xfrm>
            <a:custGeom>
              <a:avLst/>
              <a:gdLst/>
              <a:ahLst/>
              <a:cxnLst/>
              <a:rect l="l" t="t" r="r" b="b"/>
              <a:pathLst>
                <a:path w="904412" h="9144000">
                  <a:moveTo>
                    <a:pt x="0" y="0"/>
                  </a:moveTo>
                  <a:lnTo>
                    <a:pt x="904412" y="0"/>
                  </a:lnTo>
                  <a:lnTo>
                    <a:pt x="904412" y="9144000"/>
                  </a:lnTo>
                  <a:lnTo>
                    <a:pt x="391235" y="9144000"/>
                  </a:lnTo>
                  <a:cubicBezTo>
                    <a:pt x="445385" y="6730684"/>
                    <a:pt x="250230" y="1995757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8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8" name="Прямоугольник 72"/>
            <p:cNvSpPr/>
            <p:nvPr/>
          </p:nvSpPr>
          <p:spPr bwMode="ltGray">
            <a:xfrm rot="5400000">
              <a:off x="4023569" y="33343"/>
              <a:ext cx="1096862" cy="9144000"/>
            </a:xfrm>
            <a:custGeom>
              <a:avLst/>
              <a:gdLst/>
              <a:ahLst/>
              <a:cxnLst/>
              <a:rect l="l" t="t" r="r" b="b"/>
              <a:pathLst>
                <a:path w="1096862" h="9144000">
                  <a:moveTo>
                    <a:pt x="1096861" y="9136375"/>
                  </a:moveTo>
                  <a:lnTo>
                    <a:pt x="1096861" y="0"/>
                  </a:lnTo>
                  <a:lnTo>
                    <a:pt x="1096862" y="0"/>
                  </a:lnTo>
                  <a:lnTo>
                    <a:pt x="1096862" y="9136375"/>
                  </a:lnTo>
                  <a:close/>
                  <a:moveTo>
                    <a:pt x="0" y="0"/>
                  </a:moveTo>
                  <a:lnTo>
                    <a:pt x="142171" y="0"/>
                  </a:lnTo>
                  <a:cubicBezTo>
                    <a:pt x="214017" y="532804"/>
                    <a:pt x="281641" y="1260834"/>
                    <a:pt x="340913" y="2087809"/>
                  </a:cubicBezTo>
                  <a:cubicBezTo>
                    <a:pt x="492781" y="4358443"/>
                    <a:pt x="587048" y="7374964"/>
                    <a:pt x="547354" y="9144000"/>
                  </a:cubicBezTo>
                  <a:lnTo>
                    <a:pt x="452132" y="9144000"/>
                  </a:lnTo>
                  <a:cubicBezTo>
                    <a:pt x="484963" y="4670358"/>
                    <a:pt x="240277" y="2482661"/>
                    <a:pt x="0" y="0"/>
                  </a:cubicBezTo>
                  <a:close/>
                </a:path>
              </a:pathLst>
            </a:custGeom>
            <a:solidFill>
              <a:schemeClr val="tx1">
                <a:alpha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grpSp>
        <p:nvGrpSpPr>
          <p:cNvPr id="1027" name="squares"/>
          <p:cNvGrpSpPr>
            <a:grpSpLocks/>
          </p:cNvGrpSpPr>
          <p:nvPr/>
        </p:nvGrpSpPr>
        <p:grpSpPr bwMode="auto">
          <a:xfrm>
            <a:off x="0" y="800100"/>
            <a:ext cx="796925" cy="523875"/>
            <a:chOff x="0" y="452558"/>
            <a:chExt cx="914400" cy="524182"/>
          </a:xfrm>
        </p:grpSpPr>
        <p:sp>
          <p:nvSpPr>
            <p:cNvPr id="8" name="Rounded Прямоугольник 7"/>
            <p:cNvSpPr/>
            <p:nvPr/>
          </p:nvSpPr>
          <p:spPr>
            <a:xfrm>
              <a:off x="591993" y="452558"/>
              <a:ext cx="322407" cy="524182"/>
            </a:xfrm>
            <a:prstGeom prst="round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9" name="Rounded Прямоугольник 8"/>
            <p:cNvSpPr/>
            <p:nvPr/>
          </p:nvSpPr>
          <p:spPr>
            <a:xfrm>
              <a:off x="214939" y="452558"/>
              <a:ext cx="322409" cy="52418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0" name="Round Same Side Corner Прямоугольник 9"/>
            <p:cNvSpPr/>
            <p:nvPr/>
          </p:nvSpPr>
          <p:spPr>
            <a:xfrm rot="5400000">
              <a:off x="-181034" y="633592"/>
              <a:ext cx="524182" cy="162115"/>
            </a:xfrm>
            <a:prstGeom prst="round2SameRect">
              <a:avLst>
                <a:gd name="adj1" fmla="val 29167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914400" y="6448425"/>
            <a:ext cx="6218238" cy="18097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Заголовок 1"/>
          <p:cNvSpPr>
            <a:spLocks noGrp="1"/>
          </p:cNvSpPr>
          <p:nvPr>
            <p:ph type="title"/>
          </p:nvPr>
        </p:nvSpPr>
        <p:spPr bwMode="auto">
          <a:xfrm>
            <a:off x="914400" y="152400"/>
            <a:ext cx="7315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21899" tIns="60949" rIns="121899" bIns="60949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30" name="Текст 2"/>
          <p:cNvSpPr>
            <a:spLocks noGrp="1"/>
          </p:cNvSpPr>
          <p:nvPr>
            <p:ph type="body" idx="1"/>
          </p:nvPr>
        </p:nvSpPr>
        <p:spPr bwMode="auto">
          <a:xfrm>
            <a:off x="914400" y="1600200"/>
            <a:ext cx="73152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162800" y="6448425"/>
            <a:ext cx="1066800" cy="180975"/>
          </a:xfrm>
          <a:prstGeom prst="rect">
            <a:avLst/>
          </a:prstGeom>
        </p:spPr>
        <p:txBody>
          <a:bodyPr vert="horz" wrap="square" lIns="121899" tIns="60949" rIns="121899" bIns="6094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charset="0"/>
              </a:defRPr>
            </a:lvl1pPr>
          </a:lstStyle>
          <a:p>
            <a:fld id="{FDDCF048-A856-D041-8281-DDBA8E9F4D85}" type="datetime1">
              <a:rPr lang="ru-RU"/>
              <a:pPr/>
              <a:t>24.02.2019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05800" y="6448425"/>
            <a:ext cx="609600" cy="180975"/>
          </a:xfrm>
          <a:prstGeom prst="rect">
            <a:avLst/>
          </a:prstGeom>
        </p:spPr>
        <p:txBody>
          <a:bodyPr vert="horz" wrap="square" lIns="121899" tIns="60949" rIns="121899" bIns="60949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charset="0"/>
              </a:defRPr>
            </a:lvl1pPr>
          </a:lstStyle>
          <a:p>
            <a:fld id="{9419AC36-D59A-954E-971B-035BE0763CC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18" r:id="rId2"/>
    <p:sldLayoutId id="2147484126" r:id="rId3"/>
    <p:sldLayoutId id="2147484119" r:id="rId4"/>
    <p:sldLayoutId id="2147484120" r:id="rId5"/>
    <p:sldLayoutId id="2147484121" r:id="rId6"/>
    <p:sldLayoutId id="2147484127" r:id="rId7"/>
    <p:sldLayoutId id="2147484122" r:id="rId8"/>
    <p:sldLayoutId id="2147484123" r:id="rId9"/>
    <p:sldLayoutId id="2147484124" r:id="rId10"/>
    <p:sldLayoutId id="2147484128" r:id="rId11"/>
  </p:sldLayoutIdLst>
  <p:transition spd="med">
    <p:fade/>
  </p:transition>
  <p:hf hdr="0" ftr="0" dt="0"/>
  <p:txStyles>
    <p:titleStyle>
      <a:lvl1pPr algn="l" defTabSz="1217613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Arial" charset="0"/>
          <a:cs typeface="+mj-cs"/>
        </a:defRPr>
      </a:lvl1pPr>
      <a:lvl2pPr algn="l" defTabSz="1217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  <a:ea typeface="Arial" charset="0"/>
        </a:defRPr>
      </a:lvl2pPr>
      <a:lvl3pPr algn="l" defTabSz="1217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  <a:ea typeface="Arial" charset="0"/>
        </a:defRPr>
      </a:lvl3pPr>
      <a:lvl4pPr algn="l" defTabSz="1217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  <a:ea typeface="Arial" charset="0"/>
        </a:defRPr>
      </a:lvl4pPr>
      <a:lvl5pPr algn="l" defTabSz="1217613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  <a:ea typeface="Arial" charset="0"/>
        </a:defRPr>
      </a:lvl5pPr>
      <a:lvl6pPr marL="457200" algn="l" defTabSz="1217613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</a:defRPr>
      </a:lvl6pPr>
      <a:lvl7pPr marL="914400" algn="l" defTabSz="1217613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</a:defRPr>
      </a:lvl7pPr>
      <a:lvl8pPr marL="1371600" algn="l" defTabSz="1217613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</a:defRPr>
      </a:lvl8pPr>
      <a:lvl9pPr marL="1828800" algn="l" defTabSz="1217613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onstantia" pitchFamily="18" charset="0"/>
        </a:defRPr>
      </a:lvl9pPr>
    </p:titleStyle>
    <p:bodyStyle>
      <a:lvl1pPr marL="303213" indent="-303213" algn="l" defTabSz="1217613" rtl="0" eaLnBrk="0" fontAlgn="base" hangingPunct="0">
        <a:lnSpc>
          <a:spcPct val="90000"/>
        </a:lnSpc>
        <a:spcBef>
          <a:spcPts val="1800"/>
        </a:spcBef>
        <a:spcAft>
          <a:spcPct val="0"/>
        </a:spcAft>
        <a:buClr>
          <a:schemeClr val="accent1"/>
        </a:buClr>
        <a:buFont typeface="Arial" charset="0"/>
        <a:buChar char="•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1pPr>
      <a:lvl2pPr marL="755650" indent="-303213" algn="l" defTabSz="1217613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chemeClr val="accent1"/>
        </a:buClr>
        <a:buFont typeface="Arial" charset="0"/>
        <a:buChar char="–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206500" indent="-303213" algn="l" defTabSz="121761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57350" indent="-303213" algn="l" defTabSz="121761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108200" indent="-303213" algn="l" defTabSz="1217613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5987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301089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61922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912947" indent="-304747" algn="l" defTabSz="1218987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5.gif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67544" y="2780928"/>
            <a:ext cx="8280920" cy="1295400"/>
          </a:xfrm>
        </p:spPr>
        <p:txBody>
          <a:bodyPr/>
          <a:lstStyle/>
          <a:p>
            <a:pPr algn="ctr" eaLnBrk="1" hangingPunct="1"/>
            <a:r>
              <a:rPr lang="ru-RU" sz="2400" dirty="0">
                <a:latin typeface="+mn-lt"/>
              </a:rPr>
              <a:t>ВЫПУСКНАЯ КВАЛИФИКАЦИОННАЯ РАБОТА</a:t>
            </a:r>
            <a:br>
              <a:rPr lang="ru-RU" sz="2800" dirty="0">
                <a:latin typeface="+mn-lt"/>
              </a:rPr>
            </a:br>
            <a:r>
              <a:rPr lang="ru-RU" sz="2800" dirty="0">
                <a:latin typeface="+mn-lt"/>
              </a:rPr>
              <a:t>на тему:</a:t>
            </a:r>
            <a:br>
              <a:rPr lang="ru-RU" sz="2800" dirty="0">
                <a:latin typeface="+mn-lt"/>
              </a:rPr>
            </a:br>
            <a:r>
              <a:rPr lang="ru-RU" sz="2800" b="1" dirty="0">
                <a:latin typeface="+mn-lt"/>
              </a:rPr>
              <a:t>«Исследование особенностей ввоза на таможенную территорию ЕАЭС лекарственных средств»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755576" y="4365104"/>
            <a:ext cx="7675240" cy="1944861"/>
          </a:xfrm>
          <a:prstGeom prst="rect">
            <a:avLst/>
          </a:prstGeom>
        </p:spPr>
        <p:txBody>
          <a:bodyPr lIns="121899" tIns="60949" rIns="121899" bIns="60949" anchor="b"/>
          <a:lstStyle>
            <a:lvl1pPr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1pPr>
            <a:lvl2pPr marL="742950" indent="-28575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endParaRPr lang="ru-RU" sz="2000" dirty="0">
              <a:solidFill>
                <a:srgbClr val="000000"/>
              </a:solidFill>
              <a:latin typeface="+mn-lt"/>
            </a:endParaRPr>
          </a:p>
          <a:p>
            <a:pPr algn="ctr" eaLnBrk="1" hangingPunct="1"/>
            <a:r>
              <a:rPr lang="ru-RU" sz="2000" dirty="0">
                <a:solidFill>
                  <a:srgbClr val="000000"/>
                </a:solidFill>
                <a:latin typeface="+mn-lt"/>
              </a:rPr>
              <a:t>Москва, 2016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43608" y="260648"/>
            <a:ext cx="77041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121899" tIns="60949" rIns="121899" bIns="60949" numCol="1" anchor="b" anchorCtr="0" compatLnSpc="1">
            <a:prstTxWarp prst="textNoShape">
              <a:avLst/>
            </a:prstTxWarp>
          </a:bodyPr>
          <a:lstStyle>
            <a:lvl1pPr algn="l" defTabSz="1217613" rtl="0" eaLnBrk="0" fontAlgn="base" hangingPunct="0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1"/>
                </a:solidFill>
                <a:latin typeface="+mj-lt"/>
                <a:ea typeface="Arial" charset="0"/>
                <a:cs typeface="+mj-cs"/>
              </a:defRPr>
            </a:lvl1pPr>
            <a:lvl2pPr algn="l" defTabSz="1217613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  <a:ea typeface="Arial" charset="0"/>
              </a:defRPr>
            </a:lvl2pPr>
            <a:lvl3pPr algn="l" defTabSz="1217613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  <a:ea typeface="Arial" charset="0"/>
              </a:defRPr>
            </a:lvl3pPr>
            <a:lvl4pPr algn="l" defTabSz="1217613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  <a:ea typeface="Arial" charset="0"/>
              </a:defRPr>
            </a:lvl4pPr>
            <a:lvl5pPr algn="l" defTabSz="1217613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  <a:ea typeface="Arial" charset="0"/>
              </a:defRPr>
            </a:lvl5pPr>
            <a:lvl6pPr marL="457200" algn="l" defTabSz="121761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</a:defRPr>
            </a:lvl6pPr>
            <a:lvl7pPr marL="914400" algn="l" defTabSz="121761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</a:defRPr>
            </a:lvl7pPr>
            <a:lvl8pPr marL="1371600" algn="l" defTabSz="121761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</a:defRPr>
            </a:lvl8pPr>
            <a:lvl9pPr marL="1828800" algn="l" defTabSz="1217613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algn="ctr"/>
            <a:r>
              <a:rPr lang="ru-RU" sz="1800" dirty="0"/>
              <a:t>ЧАСТНОЕ УЧРЕЖДЕНИЕ ВЫСШЕГО ОБРАЗОВАНИЯ</a:t>
            </a:r>
          </a:p>
          <a:p>
            <a:pPr algn="ctr"/>
            <a:r>
              <a:rPr lang="ru-RU" sz="1800" dirty="0"/>
              <a:t>«МОСКОВСКИЙ СОЦИАЛЬНО-ЭКОНОМИЧЕСКИЙ ИНСТИТУТ»</a:t>
            </a:r>
          </a:p>
          <a:p>
            <a:pPr algn="ctr"/>
            <a:r>
              <a:rPr lang="ru-RU" sz="1800" dirty="0"/>
              <a:t> </a:t>
            </a:r>
          </a:p>
          <a:p>
            <a:pPr algn="ctr"/>
            <a:r>
              <a:rPr lang="ru-RU" sz="1800" dirty="0"/>
              <a:t>Кафедра таможенного дела и ВЭД</a:t>
            </a: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 descr="человек с лампочкой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0720" y="1988840"/>
            <a:ext cx="3384376" cy="3384376"/>
          </a:xfrm>
          <a:prstGeom prst="rect">
            <a:avLst/>
          </a:prstGeom>
        </p:spPr>
      </p:pic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600" b="1" dirty="0"/>
              <a:t>Под термин «запреты и ограничения» попадают 7 методов госрегулирования внешней торговли</a:t>
            </a:r>
            <a:r>
              <a:rPr lang="ru-RU" sz="2600" b="1" dirty="0">
                <a:effectLst/>
              </a:rPr>
              <a:t> </a:t>
            </a:r>
            <a:endParaRPr lang="ru-RU" sz="2600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469819"/>
              </p:ext>
            </p:extLst>
          </p:nvPr>
        </p:nvGraphicFramePr>
        <p:xfrm>
          <a:off x="323528" y="1628800"/>
          <a:ext cx="509776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84847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690048" cy="1295400"/>
          </a:xfrm>
        </p:spPr>
        <p:txBody>
          <a:bodyPr/>
          <a:lstStyle/>
          <a:p>
            <a:pPr algn="ctr"/>
            <a:r>
              <a:rPr lang="ru-RU" sz="3000" b="1" dirty="0"/>
              <a:t>Противоречия в законодательстве РФ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5627143"/>
              </p:ext>
            </p:extLst>
          </p:nvPr>
        </p:nvGraphicFramePr>
        <p:xfrm>
          <a:off x="611560" y="1600200"/>
          <a:ext cx="8136904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0409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690048" cy="1295400"/>
          </a:xfrm>
        </p:spPr>
        <p:txBody>
          <a:bodyPr/>
          <a:lstStyle/>
          <a:p>
            <a:pPr algn="ctr"/>
            <a:r>
              <a:rPr lang="ru-RU" sz="3000" b="1" dirty="0"/>
              <a:t>Противоречия в законодательстве РФ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4321820"/>
              </p:ext>
            </p:extLst>
          </p:nvPr>
        </p:nvGraphicFramePr>
        <p:xfrm>
          <a:off x="611560" y="1600200"/>
          <a:ext cx="8136904" cy="4565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6338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xmlns:p14="http://schemas.microsoft.com/office/powerpoint/2010/main" spd="slow">
        <p:blinds dir="vert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 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8419185"/>
              </p:ext>
            </p:extLst>
          </p:nvPr>
        </p:nvGraphicFramePr>
        <p:xfrm>
          <a:off x="914400" y="1600200"/>
          <a:ext cx="7546032" cy="22608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13</a:t>
            </a:fld>
            <a:endParaRPr lang="ru-RU"/>
          </a:p>
        </p:txBody>
      </p:sp>
      <p:pic>
        <p:nvPicPr>
          <p:cNvPr id="6" name="Изображение 5" descr="Россия_флаг.gi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861048"/>
            <a:ext cx="4445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598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971550" y="1700213"/>
            <a:ext cx="7704138" cy="1295400"/>
          </a:xfrm>
        </p:spPr>
        <p:txBody>
          <a:bodyPr/>
          <a:lstStyle/>
          <a:p>
            <a:pPr eaLnBrk="1" hangingPunct="1"/>
            <a:r>
              <a:rPr lang="ru-RU" sz="3400" b="1" dirty="0">
                <a:latin typeface="Corbel" charset="0"/>
              </a:rPr>
              <a:t>БЛАГОДАРЮ ЗА ВНМИАНИЕ</a:t>
            </a:r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1042988" y="2924175"/>
            <a:ext cx="7315200" cy="720725"/>
          </a:xfrm>
          <a:prstGeom prst="rect">
            <a:avLst/>
          </a:prstGeom>
        </p:spPr>
        <p:txBody>
          <a:bodyPr lIns="121899" tIns="60949" rIns="121899" bIns="60949" anchor="b"/>
          <a:lstStyle>
            <a:lvl1pPr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1pPr>
            <a:lvl2pPr marL="742950" indent="-28575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 defTabSz="1217613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defTabSz="12176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eaLnBrk="1" hangingPunct="1"/>
            <a:r>
              <a:rPr lang="ru-RU" sz="2000" b="1" dirty="0">
                <a:solidFill>
                  <a:srgbClr val="000000"/>
                </a:solidFill>
                <a:latin typeface="Corbel" charset="0"/>
              </a:rPr>
              <a:t>ГОТОВ ОТВЕТИТЬ НА ВАШИ ВОПРОСЫ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906072" cy="1295400"/>
          </a:xfrm>
        </p:spPr>
        <p:txBody>
          <a:bodyPr/>
          <a:lstStyle/>
          <a:p>
            <a:r>
              <a:rPr lang="ru-RU" sz="3400" b="1" dirty="0"/>
              <a:t>Актуальность темы исследования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0566255"/>
              </p:ext>
            </p:extLst>
          </p:nvPr>
        </p:nvGraphicFramePr>
        <p:xfrm>
          <a:off x="298706" y="1580956"/>
          <a:ext cx="8593773" cy="4944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3786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3</a:t>
            </a:fld>
            <a:endParaRPr lang="ru-RU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364069307"/>
              </p:ext>
            </p:extLst>
          </p:nvPr>
        </p:nvGraphicFramePr>
        <p:xfrm>
          <a:off x="660163" y="991721"/>
          <a:ext cx="8424936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111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Цель исследования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75448" y="1628800"/>
            <a:ext cx="4968552" cy="46371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анализ теоретических и практических аспектов осуществления ввоза лекарственных средств на таможенную территорию ЕАЭС для разработки предложений по совершенствованию процедуры ввоза лекарственных средств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4</a:t>
            </a:fld>
            <a:endParaRPr lang="ru-RU"/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916832"/>
            <a:ext cx="4320480" cy="3135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527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Задачи исследования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1234873"/>
              </p:ext>
            </p:extLst>
          </p:nvPr>
        </p:nvGraphicFramePr>
        <p:xfrm>
          <a:off x="755576" y="1556792"/>
          <a:ext cx="79928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866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4098237-9AAF-514D-A05C-3832B426E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graphicEl>
                                              <a:dgm id="{04098237-9AAF-514D-A05C-3832B426E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graphicEl>
                                              <a:dgm id="{04098237-9AAF-514D-A05C-3832B426E0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7F82275-ACB5-AC41-9259-7EC044B2A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graphicEl>
                                              <a:dgm id="{C7F82275-ACB5-AC41-9259-7EC044B2A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graphicEl>
                                              <a:dgm id="{C7F82275-ACB5-AC41-9259-7EC044B2A0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65791ACD-152F-1C4B-B5FF-43DF9CD80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graphicEl>
                                              <a:dgm id="{65791ACD-152F-1C4B-B5FF-43DF9CD80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graphicEl>
                                              <a:dgm id="{65791ACD-152F-1C4B-B5FF-43DF9CD80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54CA09D1-F9A2-8E45-9F51-D8FE355B6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graphicEl>
                                              <a:dgm id="{54CA09D1-F9A2-8E45-9F51-D8FE355B6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graphicEl>
                                              <a:dgm id="{54CA09D1-F9A2-8E45-9F51-D8FE355B63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162966F-EEC6-9E4F-B7EB-DB9F61968B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graphicEl>
                                              <a:dgm id="{2162966F-EEC6-9E4F-B7EB-DB9F61968B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graphicEl>
                                              <a:dgm id="{2162966F-EEC6-9E4F-B7EB-DB9F61968B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B5C3334E-916A-114F-8E83-43E19297C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graphicEl>
                                              <a:dgm id="{B5C3334E-916A-114F-8E83-43E19297C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graphicEl>
                                              <a:dgm id="{B5C3334E-916A-114F-8E83-43E19297C32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Структура работы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600200"/>
            <a:ext cx="7690048" cy="4572000"/>
          </a:xfrm>
        </p:spPr>
        <p:txBody>
          <a:bodyPr/>
          <a:lstStyle/>
          <a:p>
            <a:pPr marL="0" indent="0">
              <a:buNone/>
            </a:pPr>
            <a:r>
              <a:rPr lang="ru-RU" sz="2600" dirty="0"/>
              <a:t>Введение</a:t>
            </a:r>
          </a:p>
          <a:p>
            <a:pPr marL="0" indent="0">
              <a:buNone/>
            </a:pPr>
            <a:r>
              <a:rPr lang="ru-RU" sz="2600" dirty="0"/>
              <a:t>Глава 1 «Правовое регулирование и таможенный контроль ввоза лекарственных средств на территорию ЕАЭС»</a:t>
            </a:r>
          </a:p>
          <a:p>
            <a:pPr marL="0" indent="0">
              <a:buNone/>
            </a:pPr>
            <a:r>
              <a:rPr lang="ru-RU" sz="2600" dirty="0"/>
              <a:t>Глава 2. «Порядок ввоза на таможенную территорию ЕАЭС лекарств»</a:t>
            </a:r>
          </a:p>
          <a:p>
            <a:pPr marL="0" indent="0">
              <a:buNone/>
            </a:pPr>
            <a:r>
              <a:rPr lang="ru-RU" sz="2600" dirty="0"/>
              <a:t>Глава 3. «Совершенствование порядка ввоза на таможенную территорию ЕАЭС лекарственных средств</a:t>
            </a:r>
            <a:r>
              <a:rPr lang="ru-RU" sz="2600" dirty="0">
                <a:effectLst/>
              </a:rPr>
              <a:t> </a:t>
            </a:r>
            <a:r>
              <a:rPr lang="ru-RU" sz="2600" dirty="0"/>
              <a:t>»</a:t>
            </a:r>
          </a:p>
          <a:p>
            <a:pPr marL="0" indent="0">
              <a:buNone/>
            </a:pPr>
            <a:r>
              <a:rPr lang="ru-RU" sz="2600" dirty="0"/>
              <a:t>Заключение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2441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7</a:t>
            </a:fld>
            <a:endParaRPr lang="ru-RU"/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6165064"/>
              </p:ext>
            </p:extLst>
          </p:nvPr>
        </p:nvGraphicFramePr>
        <p:xfrm>
          <a:off x="251520" y="764704"/>
          <a:ext cx="8680237" cy="54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08" name="Диаграмма" r:id="rId4" imgW="5613400" imgH="3492500" progId="MSGraph.Chart.8">
                  <p:embed/>
                </p:oleObj>
              </mc:Choice>
              <mc:Fallback>
                <p:oleObj name="Диаграмма" r:id="rId4" imgW="5613400" imgH="3492500" progId="MSGraph.Char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1520" y="764704"/>
                        <a:ext cx="8680237" cy="540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180687"/>
      </p:ext>
    </p:extLst>
  </p:cSld>
  <p:clrMapOvr>
    <a:masterClrMapping/>
  </p:clrMapOvr>
  <p:transition spd="slow">
    <p:wheel spokes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83575"/>
              </p:ext>
            </p:extLst>
          </p:nvPr>
        </p:nvGraphicFramePr>
        <p:xfrm>
          <a:off x="914400" y="791960"/>
          <a:ext cx="7834064" cy="5373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058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xmlns:p14="http://schemas.microsoft.com/office/powerpoint/2010/main" spd="slow">
        <p:checker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Ввоз лекарственных средств в некоммерческих целях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075E0-95E3-2744-A64F-B14FAD784BAA}" type="slidenum">
              <a:rPr lang="ru-RU" smtClean="0"/>
              <a:pPr/>
              <a:t>9</a:t>
            </a:fld>
            <a:endParaRPr lang="ru-RU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9487207"/>
              </p:ext>
            </p:extLst>
          </p:nvPr>
        </p:nvGraphicFramePr>
        <p:xfrm>
          <a:off x="251520" y="1600200"/>
          <a:ext cx="8640960" cy="3412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787659348"/>
              </p:ext>
            </p:extLst>
          </p:nvPr>
        </p:nvGraphicFramePr>
        <p:xfrm>
          <a:off x="467544" y="5229200"/>
          <a:ext cx="8280920" cy="1311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1546878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Cooking_16x9">
  <a:themeElements>
    <a:clrScheme name="Cooking_16x9">
      <a:dk1>
        <a:srgbClr val="000000"/>
      </a:dk1>
      <a:lt1>
        <a:sysClr val="window" lastClr="FFFFFF"/>
      </a:lt1>
      <a:dk2>
        <a:srgbClr val="7F7F7F"/>
      </a:dk2>
      <a:lt2>
        <a:srgbClr val="E6E6E6"/>
      </a:lt2>
      <a:accent1>
        <a:srgbClr val="89C01C"/>
      </a:accent1>
      <a:accent2>
        <a:srgbClr val="FCB22C"/>
      </a:accent2>
      <a:accent3>
        <a:srgbClr val="FE750E"/>
      </a:accent3>
      <a:accent4>
        <a:srgbClr val="F23610"/>
      </a:accent4>
      <a:accent5>
        <a:srgbClr val="7C283A"/>
      </a:accent5>
      <a:accent6>
        <a:srgbClr val="3E7520"/>
      </a:accent6>
      <a:hlink>
        <a:srgbClr val="89C01C"/>
      </a:hlink>
      <a:folHlink>
        <a:srgbClr val="A6A6A6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ooking_16x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miter lim="800000"/>
        </a:ln>
        <a:ln w="25400" cap="flat" cmpd="sng" algn="ctr">
          <a:solidFill>
            <a:schemeClr val="phClr"/>
          </a:solidFill>
          <a:miter lim="800000"/>
        </a:ln>
        <a:ln w="44450" cap="flat" cmpd="sng" algn="ctr">
          <a:solidFill>
            <a:schemeClr val="phClr"/>
          </a:solidFill>
          <a:miter lim="800000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l="180000" t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80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TS102787942</Template>
  <TotalTime>2215</TotalTime>
  <Words>620</Words>
  <Application>Microsoft Office PowerPoint</Application>
  <PresentationFormat>Экран (4:3)</PresentationFormat>
  <Paragraphs>87</Paragraphs>
  <Slides>14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Calibri</vt:lpstr>
      <vt:lpstr>Constantia</vt:lpstr>
      <vt:lpstr>Corbel</vt:lpstr>
      <vt:lpstr>Palatino Linotype</vt:lpstr>
      <vt:lpstr>Cooking_16x9</vt:lpstr>
      <vt:lpstr>Диаграмма</vt:lpstr>
      <vt:lpstr>ВЫПУСКНАЯ КВАЛИФИКАЦИОННАЯ РАБОТА на тему: «Исследование особенностей ввоза на таможенную территорию ЕАЭС лекарственных средств»</vt:lpstr>
      <vt:lpstr>Актуальность темы исследования</vt:lpstr>
      <vt:lpstr>Презентация PowerPoint</vt:lpstr>
      <vt:lpstr>Цель исследования</vt:lpstr>
      <vt:lpstr>Задачи исследования</vt:lpstr>
      <vt:lpstr>Структура работы</vt:lpstr>
      <vt:lpstr>Презентация PowerPoint</vt:lpstr>
      <vt:lpstr>Презентация PowerPoint</vt:lpstr>
      <vt:lpstr>Ввоз лекарственных средств в некоммерческих целях</vt:lpstr>
      <vt:lpstr>Под термин «запреты и ограничения» попадают 7 методов госрегулирования внешней торговли </vt:lpstr>
      <vt:lpstr>Противоречия в законодательстве РФ </vt:lpstr>
      <vt:lpstr>Противоречия в законодательстве РФ </vt:lpstr>
      <vt:lpstr>Вывод </vt:lpstr>
      <vt:lpstr>БЛАГОДАРЮ ЗА ВНМИАНИЕ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Ксюха</dc:creator>
  <cp:lastModifiedBy>Александрия Курловская</cp:lastModifiedBy>
  <cp:revision>385</cp:revision>
  <dcterms:created xsi:type="dcterms:W3CDTF">2013-12-07T02:55:53Z</dcterms:created>
  <dcterms:modified xsi:type="dcterms:W3CDTF">2019-02-24T09:47:52Z</dcterms:modified>
</cp:coreProperties>
</file>