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0" r="42107"/>
          <a:stretch/>
        </p:blipFill>
        <p:spPr bwMode="auto">
          <a:xfrm>
            <a:off x="0" y="1556792"/>
            <a:ext cx="8316416" cy="701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014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Александрия Курловская</cp:lastModifiedBy>
  <cp:revision>2</cp:revision>
  <dcterms:modified xsi:type="dcterms:W3CDTF">2019-03-04T01:25:41Z</dcterms:modified>
</cp:coreProperties>
</file>