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61" r:id="rId6"/>
    <p:sldId id="262" r:id="rId7"/>
    <p:sldId id="263" r:id="rId8"/>
    <p:sldId id="28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A9B6"/>
    <a:srgbClr val="692A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howGuides="1">
      <p:cViewPr>
        <p:scale>
          <a:sx n="120" d="100"/>
          <a:sy n="120" d="100"/>
        </p:scale>
        <p:origin x="-151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119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120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121" name="Image" r:id="rId5" imgW="3250794" imgH="3276190" progId="">
              <p:embed/>
            </p:oleObj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DF95C18-D732-4120-8A87-1F02F6E4745C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625E1-78BA-4F91-8A16-8EF1359C12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7485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7995-4D9D-4CDF-A129-B88AEF480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0768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B5AC91A-7BFF-4546-8DD6-D160C136FB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2480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5D34A-950A-459B-B00E-AF5F70A99E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7832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52FE-DED8-434E-A9F0-D80290EC98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7976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E9F0-8767-4E1B-93AD-32B33CF4CD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6565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E7DB-3C3A-4932-A12B-9E8B072844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6919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FA4E2-65FF-4133-91AA-AB9FBAF1BA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309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551F9-8B82-43C3-B1D5-0E4994CE9C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1852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44F88-77A2-4BB2-A94A-11A015AD46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3552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C9A2-868A-48E3-9666-38C00A9D1C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9295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56675F-E12E-4532-8204-8E0A7B3811C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cdn.pixabay.com/photo/2013/05/22/18/00/japan-112722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9"/>
            <a:ext cx="333034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556792"/>
            <a:ext cx="4968552" cy="60047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ЯПОНСКОЙ МОДЕЛИ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КОРПОРАТИВНОГО</a:t>
            </a:r>
            <a:b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en-US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Artem\Desktop\x_39d34e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6243"/>
            <a:ext cx="2699792" cy="19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rtem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rtem\Desktop\дд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4198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Century Gothic" panose="020B0502020202020204" pitchFamily="34" charset="0"/>
              </a:rPr>
              <a:t>Содержание</a:t>
            </a:r>
            <a:endParaRPr lang="en-US" altLang="ru-RU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детерминизм в  японской системы менеджмента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и особенности японской системы управления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менеджеров в японской системе управления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модель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акционерными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обществами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корпоративного управления (сравнение)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575" y="1666875"/>
            <a:ext cx="3371850" cy="4286250"/>
          </a:xfrm>
        </p:spPr>
      </p:pic>
      <p:pic>
        <p:nvPicPr>
          <p:cNvPr id="41024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Культурный детерминизм в  японской системы менеджмента</a:t>
            </a:r>
            <a:endParaRPr lang="en-US" altLang="ru-RU" sz="2400" dirty="0"/>
          </a:p>
        </p:txBody>
      </p:sp>
      <p:pic>
        <p:nvPicPr>
          <p:cNvPr id="21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30" name="Picture 22" descr="http://eos.ibi.spb.ru/umk/10_10/5/pict/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1"/>
            <a:ext cx="6120680" cy="38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59492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 Историческая эволюция японского менеджмента в послевоенный период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/>
              <a:t>Характерные признаки и особенности японской системы управления</a:t>
            </a:r>
            <a:endParaRPr lang="en-US" alt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Пожизненный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пожизненная занятость.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продвижения по старшинству.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Пофирменные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профсоюзы.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«снизу вверх».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благосостояния работников.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ориентированная на коллектив и семью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5560" name="Picture 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295400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Роль </a:t>
            </a:r>
            <a:r>
              <a:rPr lang="ru-RU" sz="1800" dirty="0"/>
              <a:t>менеджеров в японской системе управления</a:t>
            </a:r>
            <a:br>
              <a:rPr lang="ru-RU" sz="1800" dirty="0"/>
            </a:br>
            <a:endParaRPr lang="en-US" altLang="ru-RU" sz="1800" dirty="0"/>
          </a:p>
        </p:txBody>
      </p:sp>
      <p:pic>
        <p:nvPicPr>
          <p:cNvPr id="23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5077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162" y="2090737"/>
            <a:ext cx="5781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5733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Происхождение высшего управленческого звена японских компаний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Японская </a:t>
            </a:r>
            <a:r>
              <a:rPr lang="ru-RU" altLang="ru-RU" sz="1800" dirty="0"/>
              <a:t>модель управления акционерными обществами</a:t>
            </a:r>
            <a:br>
              <a:rPr lang="ru-RU" altLang="ru-RU" sz="1800" dirty="0"/>
            </a:br>
            <a:endParaRPr lang="en-US" alt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участники в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владения акциями в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совета директоров в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раскрытию информации в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корпораций, требующие одобрения акционеров, в японской модели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участниками в японской модели </a:t>
            </a:r>
          </a:p>
        </p:txBody>
      </p:sp>
      <p:pic>
        <p:nvPicPr>
          <p:cNvPr id="29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взаимоотношений в японских корпорациях </a:t>
            </a:r>
          </a:p>
        </p:txBody>
      </p:sp>
      <p:pic>
        <p:nvPicPr>
          <p:cNvPr id="4099" name="Picture 3" descr="C:\Users\Artem\Desktop\01_clip_image00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600" y="2852936"/>
            <a:ext cx="48039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Модели корпоративного управления (сравнение)</a:t>
            </a:r>
            <a:endParaRPr lang="en-US" altLang="ru-RU" sz="2000" dirty="0"/>
          </a:p>
        </p:txBody>
      </p:sp>
      <p:pic>
        <p:nvPicPr>
          <p:cNvPr id="32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475656" cy="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3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728973"/>
              </p:ext>
            </p:extLst>
          </p:nvPr>
        </p:nvGraphicFramePr>
        <p:xfrm>
          <a:off x="726368" y="1556792"/>
          <a:ext cx="7620000" cy="4877118"/>
        </p:xfrm>
        <a:graphic>
          <a:graphicData uri="http://schemas.openxmlformats.org/drawingml/2006/table">
            <a:tbl>
              <a:tblPr/>
              <a:tblGrid>
                <a:gridCol w="2209800"/>
                <a:gridCol w="1828800"/>
                <a:gridCol w="1676400"/>
                <a:gridCol w="1905000"/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Германия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Участие институциональных инвесторов.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Страховые, пенсионные фонды, фонды взаимоучастия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Банки, 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   Перекрестное владение акциями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Редко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6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Поведение акционеров при плохих результатах деятельности компании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Продажа акций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Замена менеджмента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Замена менеджмента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4.Концентрация капитала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Низкая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5113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93391"/>
      </p:ext>
    </p:extLst>
  </p:cSld>
  <p:clrMapOvr>
    <a:masterClrMapping/>
  </p:clrMapOvr>
</p:sld>
</file>

<file path=ppt/theme/theme1.xml><?xml version="1.0" encoding="utf-8"?>
<a:theme xmlns:a="http://schemas.openxmlformats.org/drawingml/2006/main" name="33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</Template>
  <TotalTime>342</TotalTime>
  <Words>181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33</vt:lpstr>
      <vt:lpstr>Image</vt:lpstr>
      <vt:lpstr>ОСОБЕННОСТИ ЯПОНСКОЙ МОДЕЛИ  КОРПОРАТИВНОГО УПРАВЛЕНИЯ</vt:lpstr>
      <vt:lpstr>Содержание</vt:lpstr>
      <vt:lpstr>Культурный детерминизм в  японской системы менеджмента</vt:lpstr>
      <vt:lpstr>Характерные признаки и особенности японской системы управления</vt:lpstr>
      <vt:lpstr> Роль менеджеров в японской системе управления </vt:lpstr>
      <vt:lpstr> Японская модель управления акционерными обществами </vt:lpstr>
      <vt:lpstr>Модели корпоративного управления (сравнение)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японской модели управления</dc:title>
  <dc:creator>Artem</dc:creator>
  <cp:lastModifiedBy>Z</cp:lastModifiedBy>
  <cp:revision>20</cp:revision>
  <dcterms:created xsi:type="dcterms:W3CDTF">2017-09-16T12:48:51Z</dcterms:created>
  <dcterms:modified xsi:type="dcterms:W3CDTF">2018-04-23T19:24:19Z</dcterms:modified>
</cp:coreProperties>
</file>