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58" r:id="rId9"/>
    <p:sldId id="257" r:id="rId10"/>
    <p:sldId id="270" r:id="rId11"/>
    <p:sldId id="274" r:id="rId12"/>
    <p:sldId id="273" r:id="rId13"/>
    <p:sldId id="272" r:id="rId14"/>
    <p:sldId id="271" r:id="rId15"/>
    <p:sldId id="269" r:id="rId16"/>
    <p:sldId id="268" r:id="rId17"/>
    <p:sldId id="266" r:id="rId18"/>
    <p:sldId id="267" r:id="rId19"/>
    <p:sldId id="275" r:id="rId20"/>
    <p:sldId id="276" r:id="rId21"/>
    <p:sldId id="277" r:id="rId22"/>
    <p:sldId id="287" r:id="rId23"/>
    <p:sldId id="286" r:id="rId24"/>
    <p:sldId id="285" r:id="rId25"/>
    <p:sldId id="284" r:id="rId26"/>
    <p:sldId id="283" r:id="rId27"/>
    <p:sldId id="282" r:id="rId28"/>
    <p:sldId id="281" r:id="rId29"/>
    <p:sldId id="280" r:id="rId30"/>
    <p:sldId id="279" r:id="rId31"/>
    <p:sldId id="278" r:id="rId32"/>
    <p:sldId id="290" r:id="rId33"/>
    <p:sldId id="289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8A8D-0150-417D-A562-D39A1B24C0A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D415-DF3C-4D63-AA74-737FD84AD8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8A8D-0150-417D-A562-D39A1B24C0A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D415-DF3C-4D63-AA74-737FD84AD8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8A8D-0150-417D-A562-D39A1B24C0A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D415-DF3C-4D63-AA74-737FD84AD8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8A8D-0150-417D-A562-D39A1B24C0A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D415-DF3C-4D63-AA74-737FD84AD8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8A8D-0150-417D-A562-D39A1B24C0A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D415-DF3C-4D63-AA74-737FD84AD8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8A8D-0150-417D-A562-D39A1B24C0A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D415-DF3C-4D63-AA74-737FD84AD8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8A8D-0150-417D-A562-D39A1B24C0A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D415-DF3C-4D63-AA74-737FD84AD8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8A8D-0150-417D-A562-D39A1B24C0A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D415-DF3C-4D63-AA74-737FD84AD8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8A8D-0150-417D-A562-D39A1B24C0A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D415-DF3C-4D63-AA74-737FD84AD84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8A8D-0150-417D-A562-D39A1B24C0A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D415-DF3C-4D63-AA74-737FD84AD8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8A8D-0150-417D-A562-D39A1B24C0A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FED415-DF3C-4D63-AA74-737FD84AD8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C08A8D-0150-417D-A562-D39A1B24C0AE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FED415-DF3C-4D63-AA74-737FD84AD84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8143900" cy="2143116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теме </a:t>
            </a:r>
            <a:r>
              <a:rPr lang="ru-RU" dirty="0" err="1" smtClean="0"/>
              <a:t>Богородская</a:t>
            </a:r>
            <a:r>
              <a:rPr lang="ru-RU" dirty="0" smtClean="0"/>
              <a:t> резьба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6858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Земства - выборные органы самоуправления были введены реформой 1864 года. Они ведали народным образованием и здравоохранением. Большую роль сыграли эти организации и в развитии и сохранении народных художественных промыслов, хотя их деятельность в этой области и по сей день оценивается неоднозначно. Развитие капитализма в России болезненно сказалось на состоянии большинства русских художественных промыслов, в том числе и на богородском, на это обратило внимание Московское губернское земство. В 1890-х годах земство проводит ряд мероприятий в области кустарного производства, в том числе и игрушечного.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48" y="2500306"/>
            <a:ext cx="3928150" cy="43576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6858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Одним из важнейшим было создание в Сергиевом Посаде учебно-показательной мастерской в 1891 году. Эта организация, говоря современным языком, объединила в себе функции научно-исследовательского и учебного заведений, а также осуществляла организацию сбыта кустарных изделий в России и за ее пределами. Несколькими годами раньше (в1885) в Москве при поддержке известного мецената С.Т. Морозова был открыт Московский Кустарный музей. Фактически это было целое движение, возрождающее и поддерживающее в угасавшем народном искусстве национальную основу. Оно захватило представителей отечественной интеллигенции, меценатов, любителей искусств. В развитии богородского промысла значительную роль сыграли такие деятели земства и художники как Н.Д.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Бартрам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В.И.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Боруцкий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yits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448259"/>
            <a:ext cx="4643470" cy="33167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6858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Профессиональный художник, коллекционер, впоследствии основатель и первый директор Государственного музея игрушки (ныне ХПМИ РАО) был одним из первых, кто серьезно начал сотрудничать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сергиевскими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кустарями, пытаясь сохранить и уберечь древние традиции, которые были бы близки и понятны художниками из народа, отвечали бы его мировоззрению и пониманию красоты. Стремясь восстановить традиции подлинно народного искусства Н.Д.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Бартрам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предлагал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мастерам старые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сергиевские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изделия, но, видимо время их ушло. Он понимал, что старые работы не увлекают кустарей, начал ориентировать их на создание работ в народном стиле, но по образцам профессиональных художников. Противником этого пути был художник и коллекционер А. Бенуа, который считал этот процесс искусственным спасением промысла. 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lach-adama-bogorodskaya-rez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286132"/>
            <a:ext cx="3571868" cy="35718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6858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Можно много говорить о том, чего больше - вреда или пользы принесло вмешательство художников-профессионалов в народный промысел, но бесспорным фактором является то, что в течение нескольких десятилетий изделия земского периода были своеобразным эталоном для мастеров - резчиков. Действительно, для рубежа веков (XIX-XX) было характерно обращение к народным сказкам, легендам, поверьям даже в среде художников-профессионалов. Пример тому - творчество В. Васнецова. Поэтому достаточно органично выглядело и обращение мастеров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 народной картине - лубку, темы которой были близки и понятны народу. Хотя на этом пути было сделано много ошибок, в частности, это привело к созданию крупных по размерам композиций, несвойственных богородской пластике, к появлению иного пластического языка, более близкому к профессиональному изобразительному искусству.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ig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582078"/>
            <a:ext cx="4230686" cy="30219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1913 году в Богородском была организована артель. Это помогло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богородчанам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приобрести экономическую независимость от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сергиевских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скупщиков. Инициаторами создания артели стали уже достаточно известные в то время резчики А.Я. Чушкин и Ф.С.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Балаев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Во главе артели стоял своеобразный «художественный совет», который состоял из старейших и опытных мастеров. Вновь вступающих в артель резчиков ставили сначала на самую легкую работу, если молодой мастер справлялся с изготовлением простой игрушки, ему усложняли задачу: выполнение фигур животных, многофигурных композиций. Работа в артели была хорошей школой практического мастерства. В этом же, 1913 году, в Богородском была открыта учебно-показательная мастерская с инструкторским классом, а в 1914 году на базе этой мастерской была открыта земская школа, в которой обучались мальчики на полном пансионе. Но ни один из детей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богородских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резчиков в эту школу не попал. Мотив отказа - недостаточная общеобразовательная подготовка детей, да и сами кустари не спешили отдавать детей в эту школу, так как традиционно в Богородском учили резьбе с малых лет в семье. Начиная лет с 7-8 дети уже участвовали в общем процессе резьбы. Да и учили в школе рисунку, лепке - очень уж непривычным предметам для народных мастеров. О роли «земского периода» в развитии промысла нельзя судить однозначно. С одной стороны, он снял остроту вопроса «Быть, или не быть промыслу?», а с другой - породили массу новых проблем, отголоски которых доносятся и до наших дней. Земские деятели сохраняли традиции промысла в их понимании, согласно с веянием времени.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1f8183b50a97226fa3fa6a3f783b6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5072074"/>
            <a:ext cx="1785926" cy="17859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6858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Этот период был полноправным и закономерным этапом в развитии не только богородского промысла, но и всего народного искусства. Некоторые характерные его особенности сохранялись на промыслах вплоть до середины 1920-х годов. В первое десятилетие после Октябрьской революции в Богородском сохранялись старые земские образцы, продукция промысла в большом количестве уходила на экспорт. В 1923 году была восстановлена артель, в которой продолжили свою работу мастера старшего поколения.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художественный промысел становится одним из ведущих в стране. В эти годы в Богородском происходит активное развитие игрушечной пластики. Новые условия жизни, изменившееся сознание людей активно стимулировали поиски новых форм и художественных решений. Именно тогда возникает проблема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станковизма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зачатки которой наметились еще в «земский период» усилению течения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станковизма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способствовала деятельность профтехшколы. Творчество мастеров в этот период еще достаточно традиционно, но уже в 1930-х годах появляются игрушка скульптура, которые при всей традиционности приемов резьбы отличаются новизной темы и ее раскрытия. 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06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714884"/>
            <a:ext cx="3500430" cy="23321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6858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Следующее два десятилетия (1930-1950-ее) в дела промысла вновь вмешиваются художники профессионалы и художественные критики - в основном сотрудники созданного в этот период научно-исследовательского института художественной промышленности (НИИХП). Не только в Богородском, но и на других промыслах происходила тогда откровенная политизация. Мастерам называли темы, чуждые крестьянской природе и народному пониманию красоты. В Богородском реакцией на идеологический прессинг, стало такое явление, как развитие сказочной темы. Условность богородской резьбы, как нельзя лучше, способствовала выражению необычного в сказке, созданию ярких и запоминающихся образов. Историческая тема в богородской пластики в эти годы значительно сузилась, локализировалась. В первую очередь в ней нашли отражение события Великой Отечественной войны.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25309595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571876"/>
            <a:ext cx="2871792" cy="34363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6858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Одной из самых трагических дат в истории богородского промысла можно назвать 1960 год, когда была ликвидирована традиционная для художественных промыслов артельная организация труда и заменена фабричной. Этот процесс иногда метко называют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офабричивание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промысла. С этого времени начинает медленно умирать промысел, а на смену ему приходят понятия «художественная промышленность», «план», «вал» и другие абсолютно чуждые понятия. Через полтора десятка лет по злой иронии судьбы село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его своеобразным ландшафтом и особенности реки Куньи привлекли внимание энергетиков. Ситуация на промысле усугубилась. Еще несколько десятков лет тому назад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его природой, деревенским бытом, простором, уютом деревенских домов было идеальным местом для жизни и творчества, развития знаменитого художественного промысла.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4279-_DSC5796-770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3500439"/>
            <a:ext cx="2524729" cy="33575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6858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середине 1970-х годов на реке Кунье было решено строить первую в стране ГАЭС. По иронии судьбы местом ее постройки было выбрано село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старейший в России народный промысел. До сих пор еще никто не ответил на вопрос - что это? Возможно, откровенное непонимание чиновниками всех уровней значения такого явления как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игрушка и скульптура? Возможно нечто худшее. Главный архитектор ГАЭС в то время не понял всей сложности ситуации. По его мнению, деревня никакой архитектурной ценности не представляет. Вопрос о создании охранной зоны так и не был решен. Сносились бревенчатые дома с кружевными наличниками, вырубались сады, а вместе с ними уходили и традиционные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посиделки, простота сельского общения. Мастера-резчики переселялись в многоэтажные дома на верхние этажи, занятие традиционным ремеслом становилось все более проблематичным. Г.Л. Дайн еще в 1984 году писала: «…маленькой жалкой кажется деревня рядом с наступающими на нее новостройками. Вероятно не спасет ее теперь и охранная зона. Неизбежно будет меняться быт людей, их духовно-нравственный облик, значит будет трансформироваться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искусство.». В 1970-1980-х годах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фабрике художественной резьбы работало около 200 резчиков. Среди них были и мастера высокого класса, которые разрабатывали интересные образцы, были мастера исполнители.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Стилевые особенности богородской объемной композиции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Игрушка Подмосковья отличается от северной и от поволжской. Ее особенности формировались под воздействием Москвы. Известно, что в XVII веке при Оружейной палате делали игрушки «с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живства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Традиция реалистической игрушки непоколебима в Богородском и до сегодняшнего дня.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4279-_DSC5796-770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93958"/>
            <a:ext cx="3507141" cy="46640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11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000108"/>
            <a:ext cx="7406640" cy="5857892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Резьба по дереву является одним из разделов декоративного - прикладного искусства и применяется для отделки и украшения интерьеров общественных зданий и архитектурных сооружений. Резьба по дереву – это изображение, рисунок или узор, выполненные на деревянных изделиях. Резьбу используют также для украшения предметов декоративно-прикладного искусства: мебели, музыкальных инструментов, оружия. Резные работы по дереву – национальный вид искусства у многих народов России.</a:t>
            </a:r>
          </a:p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Русское искусство художественной обработки древесины - явление уникальное, подарившее миру великолепные архитектурные памятники, затейливую резьбу, прекрасную бытовую утварь. Оно восходит к искусству Древней Руси. На стенах славянских святилищ изображались люди, птицы, звери, которые, казалось, обладали жизнью. Русские мастера художественной обработки древесины обладали неисчерпаемой фантазией, отличным знанием материала, чувством прекрасного.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-1"/>
            <a:ext cx="7498080" cy="645333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Посад издавна кооперировались. Богородские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балбешники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из чурок-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балбешек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резали игрушку и на возах доставляли 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сергиевским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красилам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». Те ее раскрашивали: дорогие сорта эмалевыми, дешевые - клеевыми красками. Тут же и продавали. Скупщики и владельцы торговых складов распространяли ее большими партиями.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Посаде тоже было немало хороших резчиков, которые работали при крупных мастерских. Кроме резной игрушки, они делали и деревянные формы-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болвашкн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игрушек из папье-маше: фигурки птиц, зверей, домашних животных, «пузанов» - сатирически изображенных купцов,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пеленашек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- барынь в узких платьях,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кувырканов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- ванек-встанек</a:t>
            </a:r>
            <a:r>
              <a:rPr lang="ru-RU" sz="18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/>
          </a:p>
          <a:p>
            <a:pPr marL="82296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69" y="3173206"/>
            <a:ext cx="5212731" cy="34866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-1"/>
            <a:ext cx="7498080" cy="645333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болвашки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старейшие образцы подмосковной игрушки, представлены в музее. Они созданы в первой половине XIX века. Сколько раз нож разрезал на них просохшую бумажную массу, повторявшую форму фигурок! С боков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болвашек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так и остались глубокие борозды.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болвашки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старейшие образцы подмосковной игрушки, представлены в музее. Они созданы в первой половине XIX века. Сколько раз нож разрезал на них просохшую бумажную массу, повторявшую форму фигурок! С боков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болвашек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так и остались глубокие борозды.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Но повреждения не мешают сейчас любоваться этими скульптурами из почерневшего дерева, выполненными мелкими осторожными срезами, выявляющими формы тела человека и животных, фактуру оперения птиц, шерсть зверей, детали одежд. Господа изображались с оттенком сатиры, простые люди - с симпатией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3665062"/>
            <a:ext cx="4251960" cy="31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56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-1"/>
            <a:ext cx="7498080" cy="729996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Созданные в середине и во второй половине XIX века деревянные игрушки Подмосковья - это целая галерея персонажей, будто пришедших в музейные витрины из эпохи дореформенной России. В изысканных сложных костюмах жеманно и глуповато улыбающиеся дамы и кавалеры, гусары и барыни стоят на треугольных подставках, слегка выдвинув ногу и чуть склонив голову.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Простыми приемами резьбы ножом и долотом переданы тяжелые и легкие ткани, мех, кружева, ленты. Это сравнительно дорогие, сверкающие красками куклы из трехгранных чурок 30-40 сантиметров высоты или из крохотных кусочков дерева 2-5 сантиметров. И наряду с ними «серый» дешевый товар из отходов, из плоских неровных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отщепов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Тут парад нарушается. Богородские «фигуристы» и посадские мастера «по личному долу» дают волю юмору, изображая Нянек, монахов и монахинь, всевозможных солдатиков и вновь гусаров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барынь,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но напыщенных, со свирепыми лицами. Режут фигурки упрощенно, выявляя декоративную ритмичность силуэта, и раскрашивают «с маху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32144"/>
            <a:ext cx="3657600" cy="2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91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-1"/>
            <a:ext cx="7498080" cy="645333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Непосредственность исполнения делает этот ряд игрушек, может быть, выразительнее тех, торжественных и нарядных.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протяжении XIX столетия складываются стилистические особенности подмосковной игрушки.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столбоватости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фигур, фронтальности явно проступает чисто народное понимание скульптуры как объема, подчиненного тому блоку, из которого он высвобождается. В то же время вытянутость пропорций,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по-архитектурному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четкое членение форм и их соразмерность, композиционная строгость обнаруживают значительное влияние на парадную игрушку искусства классицизма, мелкой фарфоровой пластики</a:t>
            </a:r>
            <a:r>
              <a:rPr lang="ru-RU" sz="1600" dirty="0"/>
              <a:t>.</a:t>
            </a:r>
          </a:p>
          <a:p>
            <a:pPr marL="8229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2936"/>
            <a:ext cx="3624064" cy="36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70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-1"/>
            <a:ext cx="7498080" cy="6453337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dirty="0"/>
              <a:t>Воздействие последней особенно заметно в росписи игрушек. Недаром ими как декоративными статуэтками часто украшали горки и комоды вместо недоступных по цене фарфоровых.</a:t>
            </a:r>
          </a:p>
          <a:p>
            <a:pPr marL="82296" indent="0">
              <a:buNone/>
            </a:pPr>
            <a:r>
              <a:rPr lang="ru-RU" sz="1800" dirty="0"/>
              <a:t>Кроме окрашенной игрушки, </a:t>
            </a:r>
            <a:r>
              <a:rPr lang="ru-RU" sz="1800" dirty="0" err="1"/>
              <a:t>богородские</a:t>
            </a:r>
            <a:r>
              <a:rPr lang="ru-RU" sz="1800" dirty="0"/>
              <a:t> мастера делали и неокрашенную.</a:t>
            </a:r>
          </a:p>
          <a:p>
            <a:pPr marL="82296" indent="0">
              <a:buNone/>
            </a:pPr>
            <a:r>
              <a:rPr lang="ru-RU" sz="1800" dirty="0"/>
              <a:t>В ней также проявляются черты жанровой скульптуры и чувствуется воздействие не только фарфора, но и лубка. Главные герои - крестьяне-труженики, то опоэтизированные, то комические фигурки. Одна из лучших игрушек этого круга в собрании Русского музея - «Крестьянин с </a:t>
            </a:r>
            <a:r>
              <a:rPr lang="ru-RU" sz="1800" dirty="0" smtClean="0"/>
              <a:t>барашком» </a:t>
            </a:r>
            <a:r>
              <a:rPr lang="ru-RU" sz="1800" dirty="0"/>
              <a:t>- была экспонирована в 1965 году на юбилейной выставке </a:t>
            </a:r>
            <a:r>
              <a:rPr lang="ru-RU" sz="1800" dirty="0" err="1"/>
              <a:t>богородского</a:t>
            </a:r>
            <a:r>
              <a:rPr lang="ru-RU" sz="1800" dirty="0"/>
              <a:t> искусства в </a:t>
            </a:r>
            <a:r>
              <a:rPr lang="ru-RU" sz="1800" dirty="0" smtClean="0"/>
              <a:t>Москве.</a:t>
            </a:r>
            <a:endParaRPr lang="ru-RU" sz="1800" dirty="0"/>
          </a:p>
          <a:p>
            <a:pPr marL="82296" indent="0">
              <a:buNone/>
            </a:pPr>
            <a:r>
              <a:rPr lang="ru-RU" sz="1800" dirty="0"/>
              <a:t>Занимательны игрушки с движением - «</a:t>
            </a:r>
            <a:r>
              <a:rPr lang="ru-RU" sz="1800" dirty="0" smtClean="0"/>
              <a:t>Кузнецы», </a:t>
            </a:r>
            <a:r>
              <a:rPr lang="ru-RU" sz="1800" dirty="0"/>
              <a:t>«</a:t>
            </a:r>
            <a:r>
              <a:rPr lang="ru-RU" sz="1800" dirty="0" smtClean="0"/>
              <a:t>Чаепитие», </a:t>
            </a:r>
            <a:r>
              <a:rPr lang="ru-RU" sz="1800" dirty="0"/>
              <a:t>«Клюющие </a:t>
            </a:r>
            <a:r>
              <a:rPr lang="ru-RU" sz="1800" dirty="0" smtClean="0"/>
              <a:t>курочки» </a:t>
            </a:r>
            <a:r>
              <a:rPr lang="ru-RU" sz="1800" dirty="0"/>
              <a:t>на раздвижных планках, па кругах, с веревочками и гирьками-противовесами</a:t>
            </a:r>
            <a:r>
              <a:rPr lang="ru-RU" sz="1800" dirty="0" smtClean="0"/>
              <a:t>.</a:t>
            </a:r>
          </a:p>
          <a:p>
            <a:pPr marL="82296" indent="0">
              <a:buNone/>
            </a:pPr>
            <a:endParaRPr lang="ru-RU" sz="1800" dirty="0"/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93" y="3947161"/>
            <a:ext cx="1076522" cy="27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64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-1"/>
            <a:ext cx="7498080" cy="645333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Формы приземистых, большеголовых человечков с резкими чертами лиц решены упрощенно. Характер резьбы энергичный. Порезки контрастируют с гладкими поверхностями, обработанными наждачной шкуркой. Вся массовая подмосковная игрушка конца XIX - начала XX века приобрела эту грубоватость.</a:t>
            </a: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34" y="1613568"/>
            <a:ext cx="4270466" cy="52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92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-1"/>
            <a:ext cx="7498080" cy="6453337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Современное состояние </a:t>
            </a:r>
            <a:r>
              <a:rPr lang="ru-RU" dirty="0" smtClean="0"/>
              <a:t>промысла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связи с бурными событиями в конце 1980-х начале 1990-х годов, положение на промысле ухудшилось в значительной степени. В настоящее время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богородский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промысел находится в бесконечном процессе борьбы за выживание. Положение его не стабильно: утрачены традиционные рынки сбыта, подорожавшее сырье, высокие цены на энергоносители - все это факторы не способствующие улучшению положения. Богородская фабрика художественной резьбы за последнее десятилетие столько раз сменила название, что по словам нынешнего главного художника этой организации «едва успеваем менять вывески и штампы». </a:t>
            </a:r>
          </a:p>
          <a:p>
            <a:pPr marL="82296" indent="0">
              <a:buNone/>
            </a:pPr>
            <a:endParaRPr lang="ru-RU" sz="1800" dirty="0"/>
          </a:p>
          <a:p>
            <a:pPr marL="82296" indent="0">
              <a:buNone/>
            </a:pP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72" y="3068960"/>
            <a:ext cx="3150096" cy="36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26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-1"/>
            <a:ext cx="7498080" cy="645333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Богородском создавались две организации, выпускающие одну и ту же продукцию. Лучшие мастера уходят из «официального промысла», но дома продолжают создавать вещи высокого класса, хотя это по плечу далеко не всем. Большая часть молодых мастеров идет на поводу у рынка, выполняя работы либо незначительные с точки зрения народной традиции, либо вовсе далеки от нее. За примером далеко ходить не надо. Один из ведущих мастеров, по сей день работающих на промысле, С. Паутов с горькой иронией сказал: «Морозы погубили французов под Москвой в 1912 году, немцев в 1941, погубят в скором времени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резчиков». Художник имел ввиду деревянные резные фигурки, изображающие Деда Мороза - любимого персонажа новогодних праздников, который заменил мастерам-надомникам пресловутого медведя. На вернисажах и на прилавках магазинов чаще всего встречается худшее из того, что еще делается в Богородском. </a:t>
            </a:r>
          </a:p>
          <a:p>
            <a:pPr marL="82296" indent="0">
              <a:buNone/>
            </a:pP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2471936" cy="24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84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-1"/>
            <a:ext cx="7498080" cy="645333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Интерес 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богородской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игрушке и скульптуре падает из-за низкого качества исполнения, низкого художественного уровня и достаточно высокой стоимости. В настоящее время ситуация на промысле уже не кризисная, она трагическая. Практически прекратила деятельность фабрика художественной резьбы, которая за 90 лет существования сменила столько названий, что в них немудрено запутаться. Очень сложная ситуация сложилась и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богородском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художественно-промышленном техникуме. Это постоянный недобор именно местной молодежи; приток студентов из субъектов федерации с одной стороны способствует популяризации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богородской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художественной резьбы, а с другой сводит к нулю классическую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богородскую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традицию.</a:t>
            </a:r>
          </a:p>
          <a:p>
            <a:pPr marL="82296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87" y="3140968"/>
            <a:ext cx="5104393" cy="34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98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-1"/>
            <a:ext cx="7498080" cy="645333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Если раньше существовал тандем - БПТШ - Богородская фабрика художественной резьбы, который позволял молодым мастерам закрепиться на промысле, то сегодняшняя ситуация всячески работает против выпускников художественно-промышленного техникума: низкие зарплаты на едва сводящей концы с концами фабрике, отсутствие жилья, все это не способствует привлечению молодежи. Самые талантливые продолжают обучение в ВУЗах и окончательно порывают с промыслом. Перспективы дальнейшего развития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богородского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промысла представляются далеко не радужными. Местным властям, художественной общественности уже давно пора бить тревогу по этому поводу. </a:t>
            </a:r>
          </a:p>
          <a:p>
            <a:pPr marL="82296" indent="0" algn="just">
              <a:buNone/>
            </a:pP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96" y="2996952"/>
            <a:ext cx="4830152" cy="38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0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Становление и развитие </a:t>
            </a:r>
            <a:r>
              <a:rPr lang="ru-RU" sz="3600" b="1" dirty="0" err="1" smtClean="0"/>
              <a:t>Богородского</a:t>
            </a:r>
            <a:r>
              <a:rPr lang="ru-RU" sz="3600" b="1" dirty="0" smtClean="0"/>
              <a:t> промысла</a:t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557214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Существует в пос.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Богородскоее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Сергиев-Посадского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Московской области с XVI-XVIII веков.</a:t>
            </a:r>
          </a:p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рубеже XVII-XVIII веков в России начинают промыслы складываться по производству продукции на продажу, это связанно с формированием централизованного русского государства и развитием рынка, который создал условия для продажи бытовых изделий. Народный промысел, в том числе и художественный, - это такая форма бытования художественного ремесла, когда ремесло служит средством к существованию целой семьи или всей деревни, когда целые районы заняты изготовлением определенного вида изделий.</a:t>
            </a:r>
          </a:p>
          <a:p>
            <a:pPr marL="0" algn="just">
              <a:spcBef>
                <a:spcPts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4" name="Рисунок 3" descr="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3786190"/>
            <a:ext cx="2196701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-1"/>
            <a:ext cx="7498080" cy="645333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Без преувеличения можно сказать, что Богородский промысел художественной резьбы находится на грани исчезновения. Как известно, народный промысел может плодотворно развиваться только на земле бытующей традиции, в народной среде, среди людей потомственных носителей традиционного мастерства в единении с природой и укладом жизни. В той форме, в которой влачит свое существование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богородский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промысел, он долго не проживет. Каковы же пути развития у искусства, бывшего в свое время одним из символов российской традиционной культуры, сейчас сказать трудно. Вполне возможно, что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резьба по дереву, традиционная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пластика пойдет по пути развития творчества индивидуальных мастеров, сохраняющих коллективный опыт традиции. К великому сожалению, такое положение дел наблюдается не только в Богородском. </a:t>
            </a: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61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-1"/>
            <a:ext cx="7498080" cy="645333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Ситуация на народных промыслах всей России такова, что по словам М.А. Некрасовой, известного исследователя народного искусства, «…малые российские города и села, а их очень много могут остаться без народных промыслов - символов не только места и края, где они исторически возникли и живут, но символов России для всего мира, где их любят и ценят». Ею был предложен ряд мер, способствующих сохранению очагов традиционной русской культуры и традиционных культур национальных субъектов федерации. Среди них и создание Министерства традиционной культуры с научно-исследовательским центром, и государственная система реализации изделий народного искусства.</a:t>
            </a:r>
          </a:p>
          <a:p>
            <a:pPr marL="82296" indent="0">
              <a:buNone/>
            </a:pP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08" y="2780928"/>
            <a:ext cx="533400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82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-1"/>
            <a:ext cx="7498080" cy="645333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Система мер включает в себя и упразднение ряда учреждений и организации, деятельность которых в области народных промыслов не оправдала себя. Самое главное, что народные промыслы нуждаются в сильной государственной поддержке. Один из самых важных моментов - народный мастер, а в его лице и народное искусство должны быть защищены законодательно, кроме того, закон должен защищать природу и среду, породившие этот промысел. В этом видится возможности сохранения и развития традиционного промыслового искусства.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Среди советских мастеров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богородской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резьбы - Ф.С.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Балаев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А.Г. Чушкин, В.С. Зинин, И.К. Стулов, М.А. Пронин, М.Ф. Баринов и другие.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93" y="2852936"/>
            <a:ext cx="233252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6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-1"/>
            <a:ext cx="7498080" cy="6453337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600" dirty="0" smtClean="0"/>
              <a:t>Заключение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Рассмотрев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историю становления и развития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богородского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промысла получена информация о том, что в нашей стране существует много видов резьбы по дереву. Культура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богородской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резьбы живет столетия но постепенно гаснет. Самое главное, что народные промыслы нуждаются в сильной государственной поддержке. Один из самых важных моментов - народный мастер, а в его лице и народное искусство должны быть защищены законодательно, кроме того, закон должен защищать природу и среду, породившие этот промысел. В этом видится возможности сохранения и развития традиционного промыслового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искусства.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Декоративно-прикладное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искусство - это обширная область искусств, которая служит художественному формированию материальной среды, создаваемой человеком, способствует внедрению в нее эстетического и идейно-образного начала. Благодаря соединению техники, технологических приемов обработки материалов с художественным творчеством и искусством достигается особая декоративная красота и выразительность предмета. В представленной выше курсовой работе мы ознакомились с таким видом резьбы по дереву, как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технике и приемах ее выполнения. Представлены ценные рекомендации по приобретению и использованию древесины и инструментов для ее обработки. Не забыты также современные приспособления и материалы.</a:t>
            </a:r>
          </a:p>
          <a:p>
            <a:pPr marL="82296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5420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-1"/>
            <a:ext cx="7498080" cy="6453337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/>
              <a:t>Список использованной литературы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1. Матвеева Т.А. Мозаика и резьба по дереву. М., 1978.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2. Полный курс для начинающего. Резьба по дереву. Мн.: </a:t>
            </a:r>
            <a:r>
              <a:rPr lang="ru-RU" sz="1800" dirty="0" err="1"/>
              <a:t>Харвест</a:t>
            </a:r>
            <a:r>
              <a:rPr lang="ru-RU" sz="1800" dirty="0"/>
              <a:t>, 2003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3. Алехин А.Д. Изобразительное искусство: Художник. Педагог. Школа. Кн. для учителя. - М.: Просвещение, 1984. -160 с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4. </a:t>
            </a:r>
            <a:r>
              <a:rPr lang="ru-RU" sz="1800" dirty="0" err="1"/>
              <a:t>Гудилина</a:t>
            </a:r>
            <a:r>
              <a:rPr lang="ru-RU" sz="1800" dirty="0"/>
              <a:t> С.И. Чудеса своими руками. - М.: Аквариум, 1998. - 264 с., ил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5. Т. Разина, Художественные промыслы Подмосковья, М., 1982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6. Художественные промыслы и игрушка, М., 1973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7. Воронов В.С., О крестьянском искусстве, М., 1972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8. Яковлев И.И., Орлова Ю.Д. Резьба по дереву. М.: Искусство, 1991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9. Большая советская энциклопедия, 3 изд. Лит.: Василенко В.М., Русская народная резьба и роспись по дереву XVIII-XX вв., М., 1960.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10. Бардина Р.А. Изделия народных художественных промыслов и сувениры. - М.: Высшая школа, 1977.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11. Осетров Е.И. Живая древняя Русь. - М.: Просвещение, 1984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12. Электронный ресурс: ttp://www.rezbaderevo.ru/topic.php? </a:t>
            </a:r>
            <a:r>
              <a:rPr lang="ru-RU" sz="1800" dirty="0" err="1"/>
              <a:t>topic_id</a:t>
            </a:r>
            <a:r>
              <a:rPr lang="ru-RU" sz="1800" dirty="0"/>
              <a:t>=322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13. </a:t>
            </a:r>
            <a:r>
              <a:rPr lang="ru-RU" sz="1800" dirty="0" err="1"/>
              <a:t>Станицкий</a:t>
            </a:r>
            <a:r>
              <a:rPr lang="ru-RU" sz="1800" dirty="0"/>
              <a:t> А.В., Народные художественные промыслы СССР, М., 1983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14. Энциклопедический словарь юного художника. - М 1983. - 415 с.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15. Журнал Декоративное искусство СССР 1984.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1417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0"/>
            <a:ext cx="7406640" cy="685800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Подмосковье издавна славилось народными промыслами. Сергиев Посад и его окрестности - признанный исторический центр игрушечного дела в стране. Иногда его называли «русской игрушечной столицей» или «столицей игрушечного царства». В окрестностях города во многих селах делали игрушку. Но самым знаменитым, волею судеб; стало село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расположенное на высоком берегу реки Куньи, приблизительно в 29 километрах от Сергиева Посада. Игрушечные промыслы Сергиева Посада и села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специалисты называют двумя ветвями на одном стволе. Действительно промыслы имеют общие корни: традиции древней столпообразной пластики и школы объемной и рельефной резьбы по дереву при Троице-Сергиевой Лавре, известной с XV столетия. «По народному преданию, давным-давно в селе жила семья. Задумала мать позабавить малых детей. Вырезала она из чурбачка фигурку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ауку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Дети порадовались, поиграли и забросили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ауку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на печь. Раз муж стал собираться на базар и говорит: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Возьму-ка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я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ауку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да и покажу на базаре торгашам».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Ауку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купили и еще заказали.</a:t>
            </a:r>
          </a:p>
          <a:p>
            <a:pPr marL="0" algn="just">
              <a:spcBef>
                <a:spcPts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-418-768x4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394" y="4430619"/>
            <a:ext cx="4305377" cy="24273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0"/>
            <a:ext cx="7406640" cy="685800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тех пор и повелась резьба игрушки в Богородском. И стала она называться «богородской». Но это всего лишь очень трогательная в своей простоте легенда. На самом деле дату основания промысла определить достаточно сложно. В течение нескольких десятилетий большинство публикаций о богородской игрушке и скульптуре утверждали, что уже с XVII века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Бгородском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занимались объемной резьбой по дереву. Авторы, как правило, ссылались на исторический документ - дворцовые книги царя Алексея Михайловича, где говорится о покупке игрушек для царских детей. Причем, чаще всего в любом издании, будь-то статья, или научно-популярный очерк, ссылаются не на первоисточник, а на труды известных в 1930-х годах исследователей русской крестьянской игрушки Д. Введенского и Н.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Церетелли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shveya-bogorodskaya-rez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286124"/>
            <a:ext cx="3500462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0"/>
            <a:ext cx="7406640" cy="685800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Они в свою очередь, опираются не на архивные документы, а на знаменитое исследование известного историка И. Забелина. Не совсем внимательное изучение первоисточника привело к неточной датировке промысла. О покупке деревянных игрушек для царских детей указывается и в книге расходов жены Петра I Екатерины Алексеевны, запись 1721 года. Но как пишет в своей статье И. Мамонтова: «Однако в источнике недвусмысленно говорится о том, что покупка сделана в Москве…» По свидетельству специалистов, самые ранние из сохранившихся произведений богородского промысла, имеющиеся в музейных собраниях нашей страны – Государственного исторического музея, Государственного Русского музея, Музея народного искусства им. С.Т. Морозова, Художественно – педагогического музея игрушки РАО, датируются началом XIX века. Вероятнее всего, правомерным будет отнести зарождение резной богородской игрушки к XVII-XVIII векам, а становление промысла к концу XVIII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началуXIX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веков.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2530952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5846" y="4143381"/>
            <a:ext cx="1915746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0"/>
            <a:ext cx="7406640" cy="6858000"/>
          </a:xfrm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первоначальном этапе своего развития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представляло собой типичное крестьянское производство. Деревянные резные изделия выполнялись сезонно: начиная с поздней осени и до ранней весны. В остальное время основная часть населения занималась крестьянским трудом. Долгое время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резчики находились в прямой зависимости от Сергиевского промысла, работая непосредственно по заказам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сергиевских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скупщиков. В большинстве своем они занимались изготовлением так называемого «серого» товара, который производился для окончательной отделки, окраски и реализации в Сергиев Посад. </a:t>
            </a:r>
          </a:p>
          <a:p>
            <a:pPr marL="0" algn="just">
              <a:spcBef>
                <a:spcPts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49942-IMG_0037-896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885" y="2428868"/>
            <a:ext cx="3875489" cy="44291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0"/>
            <a:ext cx="7406640" cy="685800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Однако, следует заметить, что именно на первоначальном этапе становление богородского промысла появляются произведения, которые можно отнести к шедеврам народного искусства, среди них знаменитая скульптура малых форм - «Пастушок», ставшая своеобразной богородской классикой, львы со львятами, собаки со щенками и др. в этом проявление своеобразной противоречивости богородского промысла в первоначальной стадии его становления и развития. Промысел возник в сугубо крестьянской среде, но развивался под сильным влиянием ремесленного производства с иным типом культуры - посадским. Этот тип культуры представляет собой симбиоз городских и крестьянских традиций, испытавший на себе влияние фарфоровой пластики, книжной иллюстрации, народного лубка и произведений профессиональных художников - живописцев. Сотрудничество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сергиевских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мастеров помогло выработать устойчивый круг тем и сюжетов, единую систему образов. Уже в середине XIX века центр резного дела перемещается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4279-_DSC5796-770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920" y="4071942"/>
            <a:ext cx="2094985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0"/>
            <a:ext cx="7406640" cy="685800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Дальнейшее становление самостоятельного промысла в Богородском происходило по мере уменьшения его зависимости от Сергиева Посада. Связано это было, прежде всего, с появлением в Сергиевом Посаде нового материала - папье-маше. С этого времени, приблизительно (1850-60-е года)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становится олицетворением всех местных традиций резьбы по дереву. Резьба становилась все искусней. Большое влияние на формирование собственно богородского стиля в этот период оказало творчество таких мастеров как А.Н. Зинин, а несколько позже деятельность профессионального художника, коренного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богородчанина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П.Н.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Устратова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Время 1840-70-е года XIX века, по мнению ряда специалистов - период расцвета богородского резного кустарного промысла. Следующий интереснейший этап развития игрушечного дела в Богородском связан с деятельностью в этой области Московского губернского земства в 1890-1900 годах.</a:t>
            </a:r>
          </a:p>
          <a:p>
            <a:pPr marL="0" algn="just">
              <a:spcBef>
                <a:spcPts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vysmatrivayusshij-dich-bogorodskaya-rez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571876"/>
            <a:ext cx="2905124" cy="29051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262</TotalTime>
  <Words>4289</Words>
  <Application>Microsoft Office PowerPoint</Application>
  <PresentationFormat>Экран (4:3)</PresentationFormat>
  <Paragraphs>66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Презентация на теме Богородская резьба </vt:lpstr>
      <vt:lpstr>Введение </vt:lpstr>
      <vt:lpstr>Становление и развитие Богородского промысла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Стилевые особенности богородской объемной композиции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Вика</cp:lastModifiedBy>
  <cp:revision>27</cp:revision>
  <dcterms:created xsi:type="dcterms:W3CDTF">2018-04-23T11:02:21Z</dcterms:created>
  <dcterms:modified xsi:type="dcterms:W3CDTF">2018-04-23T18:02:44Z</dcterms:modified>
</cp:coreProperties>
</file>