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95" autoAdjust="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71600" cy="498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87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Структурная схема официальной и криминальной экономических систем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696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6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5373"/>
            <a:ext cx="7776864" cy="617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22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67" y="2276872"/>
            <a:ext cx="57546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48478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Функции теневой экономики в социально-экономической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157980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16824" cy="55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3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48872" cy="567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22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Организационно-хозяйственная структура системы противодействия теневой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2008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132856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/>
                <a:ea typeface="Calibri"/>
              </a:rPr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216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32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76864" cy="52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36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66487"/>
            <a:ext cx="7560840" cy="468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91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32" y="1772816"/>
            <a:ext cx="5700713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908720"/>
            <a:ext cx="696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Структурная схема соотношения официальной и криминальной экономики с точки зрения разных подходов к содержанию теневой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262400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766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Схематизация факторов возникновения и развития теневой экономики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21711"/>
              </p:ext>
            </p:extLst>
          </p:nvPr>
        </p:nvGraphicFramePr>
        <p:xfrm>
          <a:off x="652921" y="1412776"/>
          <a:ext cx="7838158" cy="5183717"/>
        </p:xfrm>
        <a:graphic>
          <a:graphicData uri="http://schemas.openxmlformats.org/drawingml/2006/table">
            <a:tbl>
              <a:tblPr firstRow="1" firstCol="1" bandRow="1"/>
              <a:tblGrid>
                <a:gridCol w="359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Группы факторов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Факторы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Шифр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Антропологические факторы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антропологические факторы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729"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Экономические факторы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высокая налоговая нагрузка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Э-1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разбалансированность различных сфер экономики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Э-2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коррумпированность органов государственной власти;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Э-3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высокие издержки предпринимательской деятельности но созданию и ведению бизнеса;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Э-4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недостаточный контроль в финансовой сфере экономики;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Э-5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05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Социальные факторы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уровень жизни населения;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С-1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и большие масштабы безработицы;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С-2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неравномерность распределения валового регионального дохода и высокая дифференциация доходов населения;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С-3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7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нарушение социальных обязательств со стороны государства;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С-4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7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господствующие в обществе социально-психологические ориентиры.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С-5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729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Правовые факторы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несовершенство законодательной базы;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Пр-1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недостаточная деятельность правоохранительных структур по пресечению незаконной и криминальной экономической деятельности;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Пр-2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разрыв между принимаемыми нормами и созданием организационно-технической базой для их исполнения.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Пр-3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729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Политические факторы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политическая нестабильность;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П-1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неэффективная система государственного управления;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П-2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недостаточный авторитет государственной власти среди населения.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П-3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сращивание государственной власти с крупным капиталом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П-4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10" marR="609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62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568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27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2519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30" y="1772816"/>
            <a:ext cx="6876489" cy="35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290692" cy="489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477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192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Частное образовательное учреждение высшего образования   «БАЛТИЙСКИЙ ГУМАНИТАРНЫЙ ИНСТИТУТ»   КАФЕДРА «Государственного и муниципального управления»     ВЫПУСКНАЯ КВАЛИФИКАЦИОННАЯ РАБОТА «Теневая экономика: сущность, генезис, следствия и методы преодоления»     Студент 5 курса группы Г-З-55 факультета Экономики и управления Невский Борис Сергеевич  </dc:title>
  <dc:creator>Юля</dc:creator>
  <cp:lastModifiedBy>Александрия Курловская</cp:lastModifiedBy>
  <cp:revision>22</cp:revision>
  <dcterms:created xsi:type="dcterms:W3CDTF">2017-06-02T06:38:19Z</dcterms:created>
  <dcterms:modified xsi:type="dcterms:W3CDTF">2019-04-30T03:42:37Z</dcterms:modified>
</cp:coreProperties>
</file>