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61" r:id="rId4"/>
    <p:sldId id="263" r:id="rId5"/>
    <p:sldId id="262" r:id="rId6"/>
    <p:sldId id="260" r:id="rId7"/>
    <p:sldId id="259" r:id="rId8"/>
    <p:sldId id="265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CE65EB-740A-448A-8C81-A800AEAC3DA6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C5B112-56F7-4ED3-BFC1-FFB3EDC09588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Человек-Природа</a:t>
          </a:r>
        </a:p>
      </dgm:t>
    </dgm:pt>
    <dgm:pt modelId="{8CDDCF10-E960-4975-B75D-60B06D94AA81}" type="parTrans" cxnId="{028C3F36-7225-4580-9E86-BA80FAB8C00B}">
      <dgm:prSet/>
      <dgm:spPr/>
      <dgm:t>
        <a:bodyPr/>
        <a:lstStyle/>
        <a:p>
          <a:endParaRPr lang="ru-RU"/>
        </a:p>
      </dgm:t>
    </dgm:pt>
    <dgm:pt modelId="{ED03A5FC-9C3B-4D2B-A0C4-FEE14CC46E6F}" type="sibTrans" cxnId="{028C3F36-7225-4580-9E86-BA80FAB8C00B}">
      <dgm:prSet/>
      <dgm:spPr/>
      <dgm:t>
        <a:bodyPr/>
        <a:lstStyle/>
        <a:p>
          <a:endParaRPr lang="ru-RU"/>
        </a:p>
      </dgm:t>
    </dgm:pt>
    <dgm:pt modelId="{F34C948E-F98C-4BE0-A83F-934E2A55425D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экзальтированность, застревание;</a:t>
          </a:r>
        </a:p>
      </dgm:t>
    </dgm:pt>
    <dgm:pt modelId="{C0E10D54-677A-4C7D-BC61-0C7955B0A248}" type="parTrans" cxnId="{FA59CFC4-9F1B-461C-82F4-8F29518355CF}">
      <dgm:prSet/>
      <dgm:spPr/>
      <dgm:t>
        <a:bodyPr/>
        <a:lstStyle/>
        <a:p>
          <a:endParaRPr lang="ru-RU"/>
        </a:p>
      </dgm:t>
    </dgm:pt>
    <dgm:pt modelId="{65FD96F6-1503-4816-B6B6-B9CCBD2A57E8}" type="sibTrans" cxnId="{FA59CFC4-9F1B-461C-82F4-8F29518355CF}">
      <dgm:prSet/>
      <dgm:spPr/>
      <dgm:t>
        <a:bodyPr/>
        <a:lstStyle/>
        <a:p>
          <a:endParaRPr lang="ru-RU"/>
        </a:p>
      </dgm:t>
    </dgm:pt>
    <dgm:pt modelId="{6F486768-9843-429D-A0CE-9F0022780EF4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в случае сочетаний высокая демонстративность - низкая тревожность.</a:t>
          </a:r>
        </a:p>
      </dgm:t>
    </dgm:pt>
    <dgm:pt modelId="{25747BFF-E33C-40BA-B82C-2D2E80FA3B9A}" type="parTrans" cxnId="{D6680C2F-90E4-41F9-8880-F24352FA449C}">
      <dgm:prSet/>
      <dgm:spPr/>
      <dgm:t>
        <a:bodyPr/>
        <a:lstStyle/>
        <a:p>
          <a:endParaRPr lang="ru-RU"/>
        </a:p>
      </dgm:t>
    </dgm:pt>
    <dgm:pt modelId="{AF2E458A-C6EB-4EB3-8FA8-196E9B9B4A7D}" type="sibTrans" cxnId="{D6680C2F-90E4-41F9-8880-F24352FA449C}">
      <dgm:prSet/>
      <dgm:spPr/>
      <dgm:t>
        <a:bodyPr/>
        <a:lstStyle/>
        <a:p>
          <a:endParaRPr lang="ru-RU"/>
        </a:p>
      </dgm:t>
    </dgm:pt>
    <dgm:pt modelId="{27B5B714-FB17-4E24-BE00-D3F811BC7450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Человек-Техника</a:t>
          </a:r>
        </a:p>
      </dgm:t>
    </dgm:pt>
    <dgm:pt modelId="{BB796A9D-F892-4316-941C-180E571D26AC}" type="parTrans" cxnId="{A31AEBBD-0F43-4140-9C73-F0CAE9C61949}">
      <dgm:prSet/>
      <dgm:spPr/>
      <dgm:t>
        <a:bodyPr/>
        <a:lstStyle/>
        <a:p>
          <a:endParaRPr lang="ru-RU"/>
        </a:p>
      </dgm:t>
    </dgm:pt>
    <dgm:pt modelId="{7365D6C7-A6D2-4A19-8655-968743F4E9A4}" type="sibTrans" cxnId="{A31AEBBD-0F43-4140-9C73-F0CAE9C61949}">
      <dgm:prSet/>
      <dgm:spPr/>
      <dgm:t>
        <a:bodyPr/>
        <a:lstStyle/>
        <a:p>
          <a:endParaRPr lang="ru-RU"/>
        </a:p>
      </dgm:t>
    </dgm:pt>
    <dgm:pt modelId="{54BEDFD0-781F-4447-936B-86FECF357483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низкие тревожность и эмотивность;</a:t>
          </a:r>
        </a:p>
      </dgm:t>
    </dgm:pt>
    <dgm:pt modelId="{0C67A1E9-81DE-459F-A877-DEB500893761}" type="parTrans" cxnId="{3CCC9E9F-BCCC-4E96-821C-E202F3283E2E}">
      <dgm:prSet/>
      <dgm:spPr/>
      <dgm:t>
        <a:bodyPr/>
        <a:lstStyle/>
        <a:p>
          <a:endParaRPr lang="ru-RU"/>
        </a:p>
      </dgm:t>
    </dgm:pt>
    <dgm:pt modelId="{5287D779-8A07-48A5-8E36-490291B2362B}" type="sibTrans" cxnId="{3CCC9E9F-BCCC-4E96-821C-E202F3283E2E}">
      <dgm:prSet/>
      <dgm:spPr/>
      <dgm:t>
        <a:bodyPr/>
        <a:lstStyle/>
        <a:p>
          <a:endParaRPr lang="ru-RU"/>
        </a:p>
      </dgm:t>
    </dgm:pt>
    <dgm:pt modelId="{FBFFEE49-235B-4ACE-82D7-2822671DA2BD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Низкие застревание и экзальтированность.</a:t>
          </a:r>
        </a:p>
      </dgm:t>
    </dgm:pt>
    <dgm:pt modelId="{33DAE550-3349-42A2-9BBE-0BA3E0B20DE9}" type="parTrans" cxnId="{2998F78C-0B1B-4050-A193-979EC063D619}">
      <dgm:prSet/>
      <dgm:spPr/>
      <dgm:t>
        <a:bodyPr/>
        <a:lstStyle/>
        <a:p>
          <a:endParaRPr lang="ru-RU"/>
        </a:p>
      </dgm:t>
    </dgm:pt>
    <dgm:pt modelId="{8D25120C-7CDE-430E-AC99-B06DFFE901E6}" type="sibTrans" cxnId="{2998F78C-0B1B-4050-A193-979EC063D619}">
      <dgm:prSet/>
      <dgm:spPr/>
      <dgm:t>
        <a:bodyPr/>
        <a:lstStyle/>
        <a:p>
          <a:endParaRPr lang="ru-RU"/>
        </a:p>
      </dgm:t>
    </dgm:pt>
    <dgm:pt modelId="{30D3AC6E-836D-4C81-A098-959789B89E7E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Человек-Человек</a:t>
          </a:r>
        </a:p>
      </dgm:t>
    </dgm:pt>
    <dgm:pt modelId="{AA9549FF-FA99-4A89-9842-DD1B64135202}" type="parTrans" cxnId="{47F19B83-EC44-4716-83AB-66ED51F36784}">
      <dgm:prSet/>
      <dgm:spPr/>
      <dgm:t>
        <a:bodyPr/>
        <a:lstStyle/>
        <a:p>
          <a:endParaRPr lang="ru-RU"/>
        </a:p>
      </dgm:t>
    </dgm:pt>
    <dgm:pt modelId="{3E0084E8-DAA9-47C9-AE7A-4143AE6B45F1}" type="sibTrans" cxnId="{47F19B83-EC44-4716-83AB-66ED51F36784}">
      <dgm:prSet/>
      <dgm:spPr/>
      <dgm:t>
        <a:bodyPr/>
        <a:lstStyle/>
        <a:p>
          <a:endParaRPr lang="ru-RU"/>
        </a:p>
      </dgm:t>
    </dgm:pt>
    <dgm:pt modelId="{4816437F-288B-4EF8-826F-FFE5115C93C1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высокая экзальтированность;</a:t>
          </a:r>
        </a:p>
      </dgm:t>
    </dgm:pt>
    <dgm:pt modelId="{554CB3BC-A327-40A5-91EA-EC6DB63D2D82}" type="parTrans" cxnId="{491759A0-585C-468C-9A01-749181176FE6}">
      <dgm:prSet/>
      <dgm:spPr/>
      <dgm:t>
        <a:bodyPr/>
        <a:lstStyle/>
        <a:p>
          <a:endParaRPr lang="ru-RU"/>
        </a:p>
      </dgm:t>
    </dgm:pt>
    <dgm:pt modelId="{6FD339EF-C5EE-4E7B-9845-52F1328B5475}" type="sibTrans" cxnId="{491759A0-585C-468C-9A01-749181176FE6}">
      <dgm:prSet/>
      <dgm:spPr/>
      <dgm:t>
        <a:bodyPr/>
        <a:lstStyle/>
        <a:p>
          <a:endParaRPr lang="ru-RU"/>
        </a:p>
      </dgm:t>
    </dgm:pt>
    <dgm:pt modelId="{54BAC4F9-BF4B-4952-BF19-35E53941425D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выраженная тревожность.</a:t>
          </a:r>
        </a:p>
      </dgm:t>
    </dgm:pt>
    <dgm:pt modelId="{A26D4717-2AE1-4426-9FFD-87D6001F8BE2}" type="parTrans" cxnId="{9FC486E9-3D16-4050-8ACC-C3C75F3F9E45}">
      <dgm:prSet/>
      <dgm:spPr/>
      <dgm:t>
        <a:bodyPr/>
        <a:lstStyle/>
        <a:p>
          <a:endParaRPr lang="ru-RU"/>
        </a:p>
      </dgm:t>
    </dgm:pt>
    <dgm:pt modelId="{B7817826-DEAB-467A-8354-23EE131EE063}" type="sibTrans" cxnId="{9FC486E9-3D16-4050-8ACC-C3C75F3F9E45}">
      <dgm:prSet/>
      <dgm:spPr/>
      <dgm:t>
        <a:bodyPr/>
        <a:lstStyle/>
        <a:p>
          <a:endParaRPr lang="ru-RU"/>
        </a:p>
      </dgm:t>
    </dgm:pt>
    <dgm:pt modelId="{9E865EDA-34FC-4BE4-ADE7-466046D1FF99}" type="pres">
      <dgm:prSet presAssocID="{95CE65EB-740A-448A-8C81-A800AEAC3DA6}" presName="Name0" presStyleCnt="0">
        <dgm:presLayoutVars>
          <dgm:dir/>
          <dgm:animLvl val="lvl"/>
          <dgm:resizeHandles val="exact"/>
        </dgm:presLayoutVars>
      </dgm:prSet>
      <dgm:spPr/>
    </dgm:pt>
    <dgm:pt modelId="{DD98457E-16CB-4E71-BBA1-2FE9554B968E}" type="pres">
      <dgm:prSet presAssocID="{37C5B112-56F7-4ED3-BFC1-FFB3EDC09588}" presName="linNode" presStyleCnt="0"/>
      <dgm:spPr/>
    </dgm:pt>
    <dgm:pt modelId="{0462A642-D3EF-4317-98B6-F27C581C313A}" type="pres">
      <dgm:prSet presAssocID="{37C5B112-56F7-4ED3-BFC1-FFB3EDC09588}" presName="parentText" presStyleLbl="node1" presStyleIdx="0" presStyleCnt="3" custScaleX="75367">
        <dgm:presLayoutVars>
          <dgm:chMax val="1"/>
          <dgm:bulletEnabled val="1"/>
        </dgm:presLayoutVars>
      </dgm:prSet>
      <dgm:spPr/>
    </dgm:pt>
    <dgm:pt modelId="{0176C6C9-31B5-4ADF-A975-D093328ECF8A}" type="pres">
      <dgm:prSet presAssocID="{37C5B112-56F7-4ED3-BFC1-FFB3EDC09588}" presName="descendantText" presStyleLbl="alignAccFollowNode1" presStyleIdx="0" presStyleCnt="3" custScaleX="124097">
        <dgm:presLayoutVars>
          <dgm:bulletEnabled val="1"/>
        </dgm:presLayoutVars>
      </dgm:prSet>
      <dgm:spPr/>
    </dgm:pt>
    <dgm:pt modelId="{BDE46861-93E2-4694-A05C-6A4761D19E14}" type="pres">
      <dgm:prSet presAssocID="{ED03A5FC-9C3B-4D2B-A0C4-FEE14CC46E6F}" presName="sp" presStyleCnt="0"/>
      <dgm:spPr/>
    </dgm:pt>
    <dgm:pt modelId="{4B60CF08-8D36-4166-A37E-7B4DFA4BF05C}" type="pres">
      <dgm:prSet presAssocID="{27B5B714-FB17-4E24-BE00-D3F811BC7450}" presName="linNode" presStyleCnt="0"/>
      <dgm:spPr/>
    </dgm:pt>
    <dgm:pt modelId="{F9870E1A-67AB-4B95-830B-988584FF8DFA}" type="pres">
      <dgm:prSet presAssocID="{27B5B714-FB17-4E24-BE00-D3F811BC7450}" presName="parentText" presStyleLbl="node1" presStyleIdx="1" presStyleCnt="3" custScaleX="72577">
        <dgm:presLayoutVars>
          <dgm:chMax val="1"/>
          <dgm:bulletEnabled val="1"/>
        </dgm:presLayoutVars>
      </dgm:prSet>
      <dgm:spPr/>
    </dgm:pt>
    <dgm:pt modelId="{1B4E0C52-04E4-4948-8E38-C8BC3737826B}" type="pres">
      <dgm:prSet presAssocID="{27B5B714-FB17-4E24-BE00-D3F811BC7450}" presName="descendantText" presStyleLbl="alignAccFollowNode1" presStyleIdx="1" presStyleCnt="3" custScaleX="124095">
        <dgm:presLayoutVars>
          <dgm:bulletEnabled val="1"/>
        </dgm:presLayoutVars>
      </dgm:prSet>
      <dgm:spPr/>
    </dgm:pt>
    <dgm:pt modelId="{8F0B804D-BDA1-4852-B249-3CB09F831CE6}" type="pres">
      <dgm:prSet presAssocID="{7365D6C7-A6D2-4A19-8655-968743F4E9A4}" presName="sp" presStyleCnt="0"/>
      <dgm:spPr/>
    </dgm:pt>
    <dgm:pt modelId="{5124D751-2363-4AD2-B886-CBD8BB7CE8C8}" type="pres">
      <dgm:prSet presAssocID="{30D3AC6E-836D-4C81-A098-959789B89E7E}" presName="linNode" presStyleCnt="0"/>
      <dgm:spPr/>
    </dgm:pt>
    <dgm:pt modelId="{D1E9CFE1-08B3-4E3C-BF43-AB7EDD709126}" type="pres">
      <dgm:prSet presAssocID="{30D3AC6E-836D-4C81-A098-959789B89E7E}" presName="parentText" presStyleLbl="node1" presStyleIdx="2" presStyleCnt="3" custScaleX="72577">
        <dgm:presLayoutVars>
          <dgm:chMax val="1"/>
          <dgm:bulletEnabled val="1"/>
        </dgm:presLayoutVars>
      </dgm:prSet>
      <dgm:spPr/>
    </dgm:pt>
    <dgm:pt modelId="{7825D831-4C5F-449B-82D6-269587DDA02C}" type="pres">
      <dgm:prSet presAssocID="{30D3AC6E-836D-4C81-A098-959789B89E7E}" presName="descendantText" presStyleLbl="alignAccFollowNode1" presStyleIdx="2" presStyleCnt="3" custScaleX="124095">
        <dgm:presLayoutVars>
          <dgm:bulletEnabled val="1"/>
        </dgm:presLayoutVars>
      </dgm:prSet>
      <dgm:spPr/>
    </dgm:pt>
  </dgm:ptLst>
  <dgm:cxnLst>
    <dgm:cxn modelId="{A86AD910-8647-4283-98D5-FBEB433BE976}" type="presOf" srcId="{54BAC4F9-BF4B-4952-BF19-35E53941425D}" destId="{7825D831-4C5F-449B-82D6-269587DDA02C}" srcOrd="0" destOrd="1" presId="urn:microsoft.com/office/officeart/2005/8/layout/vList5"/>
    <dgm:cxn modelId="{517FB41F-DF96-46D3-8660-8E596820FCE9}" type="presOf" srcId="{FBFFEE49-235B-4ACE-82D7-2822671DA2BD}" destId="{1B4E0C52-04E4-4948-8E38-C8BC3737826B}" srcOrd="0" destOrd="1" presId="urn:microsoft.com/office/officeart/2005/8/layout/vList5"/>
    <dgm:cxn modelId="{D6680C2F-90E4-41F9-8880-F24352FA449C}" srcId="{37C5B112-56F7-4ED3-BFC1-FFB3EDC09588}" destId="{6F486768-9843-429D-A0CE-9F0022780EF4}" srcOrd="1" destOrd="0" parTransId="{25747BFF-E33C-40BA-B82C-2D2E80FA3B9A}" sibTransId="{AF2E458A-C6EB-4EB3-8FA8-196E9B9B4A7D}"/>
    <dgm:cxn modelId="{028C3F36-7225-4580-9E86-BA80FAB8C00B}" srcId="{95CE65EB-740A-448A-8C81-A800AEAC3DA6}" destId="{37C5B112-56F7-4ED3-BFC1-FFB3EDC09588}" srcOrd="0" destOrd="0" parTransId="{8CDDCF10-E960-4975-B75D-60B06D94AA81}" sibTransId="{ED03A5FC-9C3B-4D2B-A0C4-FEE14CC46E6F}"/>
    <dgm:cxn modelId="{10AEDB47-6B15-463D-9BAD-D34C1FEC8651}" type="presOf" srcId="{6F486768-9843-429D-A0CE-9F0022780EF4}" destId="{0176C6C9-31B5-4ADF-A975-D093328ECF8A}" srcOrd="0" destOrd="1" presId="urn:microsoft.com/office/officeart/2005/8/layout/vList5"/>
    <dgm:cxn modelId="{5969AC6C-72FA-4160-9494-4B3169D5D83D}" type="presOf" srcId="{4816437F-288B-4EF8-826F-FFE5115C93C1}" destId="{7825D831-4C5F-449B-82D6-269587DDA02C}" srcOrd="0" destOrd="0" presId="urn:microsoft.com/office/officeart/2005/8/layout/vList5"/>
    <dgm:cxn modelId="{7FD63C7A-A018-482C-9829-2BF8FF866E59}" type="presOf" srcId="{F34C948E-F98C-4BE0-A83F-934E2A55425D}" destId="{0176C6C9-31B5-4ADF-A975-D093328ECF8A}" srcOrd="0" destOrd="0" presId="urn:microsoft.com/office/officeart/2005/8/layout/vList5"/>
    <dgm:cxn modelId="{47F19B83-EC44-4716-83AB-66ED51F36784}" srcId="{95CE65EB-740A-448A-8C81-A800AEAC3DA6}" destId="{30D3AC6E-836D-4C81-A098-959789B89E7E}" srcOrd="2" destOrd="0" parTransId="{AA9549FF-FA99-4A89-9842-DD1B64135202}" sibTransId="{3E0084E8-DAA9-47C9-AE7A-4143AE6B45F1}"/>
    <dgm:cxn modelId="{2998F78C-0B1B-4050-A193-979EC063D619}" srcId="{27B5B714-FB17-4E24-BE00-D3F811BC7450}" destId="{FBFFEE49-235B-4ACE-82D7-2822671DA2BD}" srcOrd="1" destOrd="0" parTransId="{33DAE550-3349-42A2-9BBE-0BA3E0B20DE9}" sibTransId="{8D25120C-7CDE-430E-AC99-B06DFFE901E6}"/>
    <dgm:cxn modelId="{C3633C93-F938-4B5E-8761-6DB8373AF967}" type="presOf" srcId="{27B5B714-FB17-4E24-BE00-D3F811BC7450}" destId="{F9870E1A-67AB-4B95-830B-988584FF8DFA}" srcOrd="0" destOrd="0" presId="urn:microsoft.com/office/officeart/2005/8/layout/vList5"/>
    <dgm:cxn modelId="{3CCC9E9F-BCCC-4E96-821C-E202F3283E2E}" srcId="{27B5B714-FB17-4E24-BE00-D3F811BC7450}" destId="{54BEDFD0-781F-4447-936B-86FECF357483}" srcOrd="0" destOrd="0" parTransId="{0C67A1E9-81DE-459F-A877-DEB500893761}" sibTransId="{5287D779-8A07-48A5-8E36-490291B2362B}"/>
    <dgm:cxn modelId="{491759A0-585C-468C-9A01-749181176FE6}" srcId="{30D3AC6E-836D-4C81-A098-959789B89E7E}" destId="{4816437F-288B-4EF8-826F-FFE5115C93C1}" srcOrd="0" destOrd="0" parTransId="{554CB3BC-A327-40A5-91EA-EC6DB63D2D82}" sibTransId="{6FD339EF-C5EE-4E7B-9845-52F1328B5475}"/>
    <dgm:cxn modelId="{A31AEBBD-0F43-4140-9C73-F0CAE9C61949}" srcId="{95CE65EB-740A-448A-8C81-A800AEAC3DA6}" destId="{27B5B714-FB17-4E24-BE00-D3F811BC7450}" srcOrd="1" destOrd="0" parTransId="{BB796A9D-F892-4316-941C-180E571D26AC}" sibTransId="{7365D6C7-A6D2-4A19-8655-968743F4E9A4}"/>
    <dgm:cxn modelId="{FA59CFC4-9F1B-461C-82F4-8F29518355CF}" srcId="{37C5B112-56F7-4ED3-BFC1-FFB3EDC09588}" destId="{F34C948E-F98C-4BE0-A83F-934E2A55425D}" srcOrd="0" destOrd="0" parTransId="{C0E10D54-677A-4C7D-BC61-0C7955B0A248}" sibTransId="{65FD96F6-1503-4816-B6B6-B9CCBD2A57E8}"/>
    <dgm:cxn modelId="{6AC90ACE-BDA8-4DA1-83ED-C5F6FAD91E05}" type="presOf" srcId="{37C5B112-56F7-4ED3-BFC1-FFB3EDC09588}" destId="{0462A642-D3EF-4317-98B6-F27C581C313A}" srcOrd="0" destOrd="0" presId="urn:microsoft.com/office/officeart/2005/8/layout/vList5"/>
    <dgm:cxn modelId="{DAD482D1-10F9-4AC7-9B3A-5CB252CFA233}" type="presOf" srcId="{54BEDFD0-781F-4447-936B-86FECF357483}" destId="{1B4E0C52-04E4-4948-8E38-C8BC3737826B}" srcOrd="0" destOrd="0" presId="urn:microsoft.com/office/officeart/2005/8/layout/vList5"/>
    <dgm:cxn modelId="{D321E1D1-2087-4D6A-AAF5-A7066AA125FB}" type="presOf" srcId="{30D3AC6E-836D-4C81-A098-959789B89E7E}" destId="{D1E9CFE1-08B3-4E3C-BF43-AB7EDD709126}" srcOrd="0" destOrd="0" presId="urn:microsoft.com/office/officeart/2005/8/layout/vList5"/>
    <dgm:cxn modelId="{9FC486E9-3D16-4050-8ACC-C3C75F3F9E45}" srcId="{30D3AC6E-836D-4C81-A098-959789B89E7E}" destId="{54BAC4F9-BF4B-4952-BF19-35E53941425D}" srcOrd="1" destOrd="0" parTransId="{A26D4717-2AE1-4426-9FFD-87D6001F8BE2}" sibTransId="{B7817826-DEAB-467A-8354-23EE131EE063}"/>
    <dgm:cxn modelId="{3D1DCDEB-FEE2-43AF-A3CD-AFCEDF38B6CF}" type="presOf" srcId="{95CE65EB-740A-448A-8C81-A800AEAC3DA6}" destId="{9E865EDA-34FC-4BE4-ADE7-466046D1FF99}" srcOrd="0" destOrd="0" presId="urn:microsoft.com/office/officeart/2005/8/layout/vList5"/>
    <dgm:cxn modelId="{251AD412-4FB4-41A3-88FB-EEBFC903BDE3}" type="presParOf" srcId="{9E865EDA-34FC-4BE4-ADE7-466046D1FF99}" destId="{DD98457E-16CB-4E71-BBA1-2FE9554B968E}" srcOrd="0" destOrd="0" presId="urn:microsoft.com/office/officeart/2005/8/layout/vList5"/>
    <dgm:cxn modelId="{5D9A99E5-F6EE-426B-A87D-5FA7008154DB}" type="presParOf" srcId="{DD98457E-16CB-4E71-BBA1-2FE9554B968E}" destId="{0462A642-D3EF-4317-98B6-F27C581C313A}" srcOrd="0" destOrd="0" presId="urn:microsoft.com/office/officeart/2005/8/layout/vList5"/>
    <dgm:cxn modelId="{023820FE-87D5-41BB-B651-69EF95EBBB7F}" type="presParOf" srcId="{DD98457E-16CB-4E71-BBA1-2FE9554B968E}" destId="{0176C6C9-31B5-4ADF-A975-D093328ECF8A}" srcOrd="1" destOrd="0" presId="urn:microsoft.com/office/officeart/2005/8/layout/vList5"/>
    <dgm:cxn modelId="{7512905E-B1D8-4D62-B933-89353901E59C}" type="presParOf" srcId="{9E865EDA-34FC-4BE4-ADE7-466046D1FF99}" destId="{BDE46861-93E2-4694-A05C-6A4761D19E14}" srcOrd="1" destOrd="0" presId="urn:microsoft.com/office/officeart/2005/8/layout/vList5"/>
    <dgm:cxn modelId="{6038A2B9-381F-4BA0-A801-A4D4ED5C6FB2}" type="presParOf" srcId="{9E865EDA-34FC-4BE4-ADE7-466046D1FF99}" destId="{4B60CF08-8D36-4166-A37E-7B4DFA4BF05C}" srcOrd="2" destOrd="0" presId="urn:microsoft.com/office/officeart/2005/8/layout/vList5"/>
    <dgm:cxn modelId="{5B3A8C89-56EA-488C-BBBA-C80EE3437F05}" type="presParOf" srcId="{4B60CF08-8D36-4166-A37E-7B4DFA4BF05C}" destId="{F9870E1A-67AB-4B95-830B-988584FF8DFA}" srcOrd="0" destOrd="0" presId="urn:microsoft.com/office/officeart/2005/8/layout/vList5"/>
    <dgm:cxn modelId="{9F49C6C8-A2BF-48FE-B950-218E52E77E80}" type="presParOf" srcId="{4B60CF08-8D36-4166-A37E-7B4DFA4BF05C}" destId="{1B4E0C52-04E4-4948-8E38-C8BC3737826B}" srcOrd="1" destOrd="0" presId="urn:microsoft.com/office/officeart/2005/8/layout/vList5"/>
    <dgm:cxn modelId="{C3CDC4DD-93BD-4526-9CD3-44E617C57D16}" type="presParOf" srcId="{9E865EDA-34FC-4BE4-ADE7-466046D1FF99}" destId="{8F0B804D-BDA1-4852-B249-3CB09F831CE6}" srcOrd="3" destOrd="0" presId="urn:microsoft.com/office/officeart/2005/8/layout/vList5"/>
    <dgm:cxn modelId="{CAA1A4B0-03B1-4967-BEE4-BCC1BAF1C995}" type="presParOf" srcId="{9E865EDA-34FC-4BE4-ADE7-466046D1FF99}" destId="{5124D751-2363-4AD2-B886-CBD8BB7CE8C8}" srcOrd="4" destOrd="0" presId="urn:microsoft.com/office/officeart/2005/8/layout/vList5"/>
    <dgm:cxn modelId="{FD8D4497-6650-4E00-8420-0190C057FEE9}" type="presParOf" srcId="{5124D751-2363-4AD2-B886-CBD8BB7CE8C8}" destId="{D1E9CFE1-08B3-4E3C-BF43-AB7EDD709126}" srcOrd="0" destOrd="0" presId="urn:microsoft.com/office/officeart/2005/8/layout/vList5"/>
    <dgm:cxn modelId="{69AC1115-04E9-47C1-89F2-7896021357CE}" type="presParOf" srcId="{5124D751-2363-4AD2-B886-CBD8BB7CE8C8}" destId="{7825D831-4C5F-449B-82D6-269587DDA02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CE65EB-740A-448A-8C81-A800AEAC3DA6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C5B112-56F7-4ED3-BFC1-FFB3EDC09588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Человек-Знаковая система</a:t>
          </a:r>
        </a:p>
      </dgm:t>
    </dgm:pt>
    <dgm:pt modelId="{8CDDCF10-E960-4975-B75D-60B06D94AA81}" type="parTrans" cxnId="{028C3F36-7225-4580-9E86-BA80FAB8C00B}">
      <dgm:prSet/>
      <dgm:spPr/>
      <dgm:t>
        <a:bodyPr/>
        <a:lstStyle/>
        <a:p>
          <a:endParaRPr lang="ru-RU"/>
        </a:p>
      </dgm:t>
    </dgm:pt>
    <dgm:pt modelId="{ED03A5FC-9C3B-4D2B-A0C4-FEE14CC46E6F}" type="sibTrans" cxnId="{028C3F36-7225-4580-9E86-BA80FAB8C00B}">
      <dgm:prSet/>
      <dgm:spPr/>
      <dgm:t>
        <a:bodyPr/>
        <a:lstStyle/>
        <a:p>
          <a:endParaRPr lang="ru-RU"/>
        </a:p>
      </dgm:t>
    </dgm:pt>
    <dgm:pt modelId="{F34C948E-F98C-4BE0-A83F-934E2A55425D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низкие показатели тревожности и экзальтированности;</a:t>
          </a:r>
        </a:p>
      </dgm:t>
    </dgm:pt>
    <dgm:pt modelId="{C0E10D54-677A-4C7D-BC61-0C7955B0A248}" type="parTrans" cxnId="{FA59CFC4-9F1B-461C-82F4-8F29518355CF}">
      <dgm:prSet/>
      <dgm:spPr/>
      <dgm:t>
        <a:bodyPr/>
        <a:lstStyle/>
        <a:p>
          <a:endParaRPr lang="ru-RU"/>
        </a:p>
      </dgm:t>
    </dgm:pt>
    <dgm:pt modelId="{65FD96F6-1503-4816-B6B6-B9CCBD2A57E8}" type="sibTrans" cxnId="{FA59CFC4-9F1B-461C-82F4-8F29518355CF}">
      <dgm:prSet/>
      <dgm:spPr/>
      <dgm:t>
        <a:bodyPr/>
        <a:lstStyle/>
        <a:p>
          <a:endParaRPr lang="ru-RU"/>
        </a:p>
      </dgm:t>
    </dgm:pt>
    <dgm:pt modelId="{6F486768-9843-429D-A0CE-9F0022780EF4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низкие показатели возбудимости.</a:t>
          </a:r>
        </a:p>
      </dgm:t>
    </dgm:pt>
    <dgm:pt modelId="{25747BFF-E33C-40BA-B82C-2D2E80FA3B9A}" type="parTrans" cxnId="{D6680C2F-90E4-41F9-8880-F24352FA449C}">
      <dgm:prSet/>
      <dgm:spPr/>
      <dgm:t>
        <a:bodyPr/>
        <a:lstStyle/>
        <a:p>
          <a:endParaRPr lang="ru-RU"/>
        </a:p>
      </dgm:t>
    </dgm:pt>
    <dgm:pt modelId="{AF2E458A-C6EB-4EB3-8FA8-196E9B9B4A7D}" type="sibTrans" cxnId="{D6680C2F-90E4-41F9-8880-F24352FA449C}">
      <dgm:prSet/>
      <dgm:spPr/>
      <dgm:t>
        <a:bodyPr/>
        <a:lstStyle/>
        <a:p>
          <a:endParaRPr lang="ru-RU"/>
        </a:p>
      </dgm:t>
    </dgm:pt>
    <dgm:pt modelId="{27B5B714-FB17-4E24-BE00-D3F811BC7450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Человек-Художественный образ</a:t>
          </a:r>
        </a:p>
      </dgm:t>
    </dgm:pt>
    <dgm:pt modelId="{BB796A9D-F892-4316-941C-180E571D26AC}" type="parTrans" cxnId="{A31AEBBD-0F43-4140-9C73-F0CAE9C61949}">
      <dgm:prSet/>
      <dgm:spPr/>
      <dgm:t>
        <a:bodyPr/>
        <a:lstStyle/>
        <a:p>
          <a:endParaRPr lang="ru-RU"/>
        </a:p>
      </dgm:t>
    </dgm:pt>
    <dgm:pt modelId="{7365D6C7-A6D2-4A19-8655-968743F4E9A4}" type="sibTrans" cxnId="{A31AEBBD-0F43-4140-9C73-F0CAE9C61949}">
      <dgm:prSet/>
      <dgm:spPr/>
      <dgm:t>
        <a:bodyPr/>
        <a:lstStyle/>
        <a:p>
          <a:endParaRPr lang="ru-RU"/>
        </a:p>
      </dgm:t>
    </dgm:pt>
    <dgm:pt modelId="{54BEDFD0-781F-4447-936B-86FECF357483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высокие показатели по </a:t>
          </a:r>
          <a:r>
            <a:rPr lang="ru-RU" sz="2000">
              <a:latin typeface="Times New Roman" panose="02020603050405020304" pitchFamily="18" charset="0"/>
              <a:cs typeface="Times New Roman" panose="02020603050405020304" pitchFamily="18" charset="0"/>
            </a:rPr>
            <a:t>шкале дистимность;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67A1E9-81DE-459F-A877-DEB500893761}" type="parTrans" cxnId="{3CCC9E9F-BCCC-4E96-821C-E202F3283E2E}">
      <dgm:prSet/>
      <dgm:spPr/>
      <dgm:t>
        <a:bodyPr/>
        <a:lstStyle/>
        <a:p>
          <a:endParaRPr lang="ru-RU"/>
        </a:p>
      </dgm:t>
    </dgm:pt>
    <dgm:pt modelId="{5287D779-8A07-48A5-8E36-490291B2362B}" type="sibTrans" cxnId="{3CCC9E9F-BCCC-4E96-821C-E202F3283E2E}">
      <dgm:prSet/>
      <dgm:spPr/>
      <dgm:t>
        <a:bodyPr/>
        <a:lstStyle/>
        <a:p>
          <a:endParaRPr lang="ru-RU"/>
        </a:p>
      </dgm:t>
    </dgm:pt>
    <dgm:pt modelId="{FBFFEE49-235B-4ACE-82D7-2822671DA2BD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высокие тревожность и эмотивность.</a:t>
          </a:r>
        </a:p>
      </dgm:t>
    </dgm:pt>
    <dgm:pt modelId="{33DAE550-3349-42A2-9BBE-0BA3E0B20DE9}" type="parTrans" cxnId="{2998F78C-0B1B-4050-A193-979EC063D619}">
      <dgm:prSet/>
      <dgm:spPr/>
      <dgm:t>
        <a:bodyPr/>
        <a:lstStyle/>
        <a:p>
          <a:endParaRPr lang="ru-RU"/>
        </a:p>
      </dgm:t>
    </dgm:pt>
    <dgm:pt modelId="{8D25120C-7CDE-430E-AC99-B06DFFE901E6}" type="sibTrans" cxnId="{2998F78C-0B1B-4050-A193-979EC063D619}">
      <dgm:prSet/>
      <dgm:spPr/>
      <dgm:t>
        <a:bodyPr/>
        <a:lstStyle/>
        <a:p>
          <a:endParaRPr lang="ru-RU"/>
        </a:p>
      </dgm:t>
    </dgm:pt>
    <dgm:pt modelId="{9E865EDA-34FC-4BE4-ADE7-466046D1FF99}" type="pres">
      <dgm:prSet presAssocID="{95CE65EB-740A-448A-8C81-A800AEAC3DA6}" presName="Name0" presStyleCnt="0">
        <dgm:presLayoutVars>
          <dgm:dir/>
          <dgm:animLvl val="lvl"/>
          <dgm:resizeHandles val="exact"/>
        </dgm:presLayoutVars>
      </dgm:prSet>
      <dgm:spPr/>
    </dgm:pt>
    <dgm:pt modelId="{DD98457E-16CB-4E71-BBA1-2FE9554B968E}" type="pres">
      <dgm:prSet presAssocID="{37C5B112-56F7-4ED3-BFC1-FFB3EDC09588}" presName="linNode" presStyleCnt="0"/>
      <dgm:spPr/>
    </dgm:pt>
    <dgm:pt modelId="{0462A642-D3EF-4317-98B6-F27C581C313A}" type="pres">
      <dgm:prSet presAssocID="{37C5B112-56F7-4ED3-BFC1-FFB3EDC09588}" presName="parentText" presStyleLbl="node1" presStyleIdx="0" presStyleCnt="2" custScaleX="67538">
        <dgm:presLayoutVars>
          <dgm:chMax val="1"/>
          <dgm:bulletEnabled val="1"/>
        </dgm:presLayoutVars>
      </dgm:prSet>
      <dgm:spPr/>
    </dgm:pt>
    <dgm:pt modelId="{0176C6C9-31B5-4ADF-A975-D093328ECF8A}" type="pres">
      <dgm:prSet presAssocID="{37C5B112-56F7-4ED3-BFC1-FFB3EDC09588}" presName="descendantText" presStyleLbl="alignAccFollowNode1" presStyleIdx="0" presStyleCnt="2" custScaleX="111195">
        <dgm:presLayoutVars>
          <dgm:bulletEnabled val="1"/>
        </dgm:presLayoutVars>
      </dgm:prSet>
      <dgm:spPr/>
    </dgm:pt>
    <dgm:pt modelId="{BDE46861-93E2-4694-A05C-6A4761D19E14}" type="pres">
      <dgm:prSet presAssocID="{ED03A5FC-9C3B-4D2B-A0C4-FEE14CC46E6F}" presName="sp" presStyleCnt="0"/>
      <dgm:spPr/>
    </dgm:pt>
    <dgm:pt modelId="{4B60CF08-8D36-4166-A37E-7B4DFA4BF05C}" type="pres">
      <dgm:prSet presAssocID="{27B5B714-FB17-4E24-BE00-D3F811BC7450}" presName="linNode" presStyleCnt="0"/>
      <dgm:spPr/>
    </dgm:pt>
    <dgm:pt modelId="{F9870E1A-67AB-4B95-830B-988584FF8DFA}" type="pres">
      <dgm:prSet presAssocID="{27B5B714-FB17-4E24-BE00-D3F811BC7450}" presName="parentText" presStyleLbl="node1" presStyleIdx="1" presStyleCnt="2" custScaleX="68790">
        <dgm:presLayoutVars>
          <dgm:chMax val="1"/>
          <dgm:bulletEnabled val="1"/>
        </dgm:presLayoutVars>
      </dgm:prSet>
      <dgm:spPr/>
    </dgm:pt>
    <dgm:pt modelId="{1B4E0C52-04E4-4948-8E38-C8BC3737826B}" type="pres">
      <dgm:prSet presAssocID="{27B5B714-FB17-4E24-BE00-D3F811BC7450}" presName="descendantText" presStyleLbl="alignAccFollowNode1" presStyleIdx="1" presStyleCnt="2" custScaleX="109334">
        <dgm:presLayoutVars>
          <dgm:bulletEnabled val="1"/>
        </dgm:presLayoutVars>
      </dgm:prSet>
      <dgm:spPr/>
    </dgm:pt>
  </dgm:ptLst>
  <dgm:cxnLst>
    <dgm:cxn modelId="{4AFF2F08-FC50-4E0C-B598-E083D48249D4}" type="presOf" srcId="{F34C948E-F98C-4BE0-A83F-934E2A55425D}" destId="{0176C6C9-31B5-4ADF-A975-D093328ECF8A}" srcOrd="0" destOrd="0" presId="urn:microsoft.com/office/officeart/2005/8/layout/vList5"/>
    <dgm:cxn modelId="{9E7D852D-771B-47B2-827A-3BFDED2E678B}" type="presOf" srcId="{37C5B112-56F7-4ED3-BFC1-FFB3EDC09588}" destId="{0462A642-D3EF-4317-98B6-F27C581C313A}" srcOrd="0" destOrd="0" presId="urn:microsoft.com/office/officeart/2005/8/layout/vList5"/>
    <dgm:cxn modelId="{D6680C2F-90E4-41F9-8880-F24352FA449C}" srcId="{37C5B112-56F7-4ED3-BFC1-FFB3EDC09588}" destId="{6F486768-9843-429D-A0CE-9F0022780EF4}" srcOrd="1" destOrd="0" parTransId="{25747BFF-E33C-40BA-B82C-2D2E80FA3B9A}" sibTransId="{AF2E458A-C6EB-4EB3-8FA8-196E9B9B4A7D}"/>
    <dgm:cxn modelId="{028C3F36-7225-4580-9E86-BA80FAB8C00B}" srcId="{95CE65EB-740A-448A-8C81-A800AEAC3DA6}" destId="{37C5B112-56F7-4ED3-BFC1-FFB3EDC09588}" srcOrd="0" destOrd="0" parTransId="{8CDDCF10-E960-4975-B75D-60B06D94AA81}" sibTransId="{ED03A5FC-9C3B-4D2B-A0C4-FEE14CC46E6F}"/>
    <dgm:cxn modelId="{19DA793F-A3EE-4CB8-98C0-32E394BEB3E0}" type="presOf" srcId="{27B5B714-FB17-4E24-BE00-D3F811BC7450}" destId="{F9870E1A-67AB-4B95-830B-988584FF8DFA}" srcOrd="0" destOrd="0" presId="urn:microsoft.com/office/officeart/2005/8/layout/vList5"/>
    <dgm:cxn modelId="{7F68FB69-941B-49E4-BB10-15E66BDCEEC4}" type="presOf" srcId="{95CE65EB-740A-448A-8C81-A800AEAC3DA6}" destId="{9E865EDA-34FC-4BE4-ADE7-466046D1FF99}" srcOrd="0" destOrd="0" presId="urn:microsoft.com/office/officeart/2005/8/layout/vList5"/>
    <dgm:cxn modelId="{EF40D87F-DFF4-49FC-841B-35563464F699}" type="presOf" srcId="{6F486768-9843-429D-A0CE-9F0022780EF4}" destId="{0176C6C9-31B5-4ADF-A975-D093328ECF8A}" srcOrd="0" destOrd="1" presId="urn:microsoft.com/office/officeart/2005/8/layout/vList5"/>
    <dgm:cxn modelId="{2998F78C-0B1B-4050-A193-979EC063D619}" srcId="{27B5B714-FB17-4E24-BE00-D3F811BC7450}" destId="{FBFFEE49-235B-4ACE-82D7-2822671DA2BD}" srcOrd="1" destOrd="0" parTransId="{33DAE550-3349-42A2-9BBE-0BA3E0B20DE9}" sibTransId="{8D25120C-7CDE-430E-AC99-B06DFFE901E6}"/>
    <dgm:cxn modelId="{3CCC9E9F-BCCC-4E96-821C-E202F3283E2E}" srcId="{27B5B714-FB17-4E24-BE00-D3F811BC7450}" destId="{54BEDFD0-781F-4447-936B-86FECF357483}" srcOrd="0" destOrd="0" parTransId="{0C67A1E9-81DE-459F-A877-DEB500893761}" sibTransId="{5287D779-8A07-48A5-8E36-490291B2362B}"/>
    <dgm:cxn modelId="{A31AEBBD-0F43-4140-9C73-F0CAE9C61949}" srcId="{95CE65EB-740A-448A-8C81-A800AEAC3DA6}" destId="{27B5B714-FB17-4E24-BE00-D3F811BC7450}" srcOrd="1" destOrd="0" parTransId="{BB796A9D-F892-4316-941C-180E571D26AC}" sibTransId="{7365D6C7-A6D2-4A19-8655-968743F4E9A4}"/>
    <dgm:cxn modelId="{FA59CFC4-9F1B-461C-82F4-8F29518355CF}" srcId="{37C5B112-56F7-4ED3-BFC1-FFB3EDC09588}" destId="{F34C948E-F98C-4BE0-A83F-934E2A55425D}" srcOrd="0" destOrd="0" parTransId="{C0E10D54-677A-4C7D-BC61-0C7955B0A248}" sibTransId="{65FD96F6-1503-4816-B6B6-B9CCBD2A57E8}"/>
    <dgm:cxn modelId="{10D5C0F0-79DA-458D-B9A7-EA47BB1ED201}" type="presOf" srcId="{54BEDFD0-781F-4447-936B-86FECF357483}" destId="{1B4E0C52-04E4-4948-8E38-C8BC3737826B}" srcOrd="0" destOrd="0" presId="urn:microsoft.com/office/officeart/2005/8/layout/vList5"/>
    <dgm:cxn modelId="{83B8F8F0-11FA-440A-8AFD-D8E1F2EF7662}" type="presOf" srcId="{FBFFEE49-235B-4ACE-82D7-2822671DA2BD}" destId="{1B4E0C52-04E4-4948-8E38-C8BC3737826B}" srcOrd="0" destOrd="1" presId="urn:microsoft.com/office/officeart/2005/8/layout/vList5"/>
    <dgm:cxn modelId="{66BAF608-CBAA-4997-812B-5244FFB932E4}" type="presParOf" srcId="{9E865EDA-34FC-4BE4-ADE7-466046D1FF99}" destId="{DD98457E-16CB-4E71-BBA1-2FE9554B968E}" srcOrd="0" destOrd="0" presId="urn:microsoft.com/office/officeart/2005/8/layout/vList5"/>
    <dgm:cxn modelId="{0C93DD3A-48EC-4869-B5E8-D4D230FC7F76}" type="presParOf" srcId="{DD98457E-16CB-4E71-BBA1-2FE9554B968E}" destId="{0462A642-D3EF-4317-98B6-F27C581C313A}" srcOrd="0" destOrd="0" presId="urn:microsoft.com/office/officeart/2005/8/layout/vList5"/>
    <dgm:cxn modelId="{A95BB234-0CD3-4007-9A2C-147139841266}" type="presParOf" srcId="{DD98457E-16CB-4E71-BBA1-2FE9554B968E}" destId="{0176C6C9-31B5-4ADF-A975-D093328ECF8A}" srcOrd="1" destOrd="0" presId="urn:microsoft.com/office/officeart/2005/8/layout/vList5"/>
    <dgm:cxn modelId="{B48837D5-08E1-4B8E-9A7B-80A7DAE940CF}" type="presParOf" srcId="{9E865EDA-34FC-4BE4-ADE7-466046D1FF99}" destId="{BDE46861-93E2-4694-A05C-6A4761D19E14}" srcOrd="1" destOrd="0" presId="urn:microsoft.com/office/officeart/2005/8/layout/vList5"/>
    <dgm:cxn modelId="{659D39DE-AA0B-4860-979C-9A705EFF0F79}" type="presParOf" srcId="{9E865EDA-34FC-4BE4-ADE7-466046D1FF99}" destId="{4B60CF08-8D36-4166-A37E-7B4DFA4BF05C}" srcOrd="2" destOrd="0" presId="urn:microsoft.com/office/officeart/2005/8/layout/vList5"/>
    <dgm:cxn modelId="{E688A2E4-C360-4D83-BE9E-758234FD4DCA}" type="presParOf" srcId="{4B60CF08-8D36-4166-A37E-7B4DFA4BF05C}" destId="{F9870E1A-67AB-4B95-830B-988584FF8DFA}" srcOrd="0" destOrd="0" presId="urn:microsoft.com/office/officeart/2005/8/layout/vList5"/>
    <dgm:cxn modelId="{384F92E0-6707-4AA3-A99A-6C8BAFF9932B}" type="presParOf" srcId="{4B60CF08-8D36-4166-A37E-7B4DFA4BF05C}" destId="{1B4E0C52-04E4-4948-8E38-C8BC3737826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6C6C9-31B5-4ADF-A975-D093328ECF8A}">
      <dsp:nvSpPr>
        <dsp:cNvPr id="0" name=""/>
        <dsp:cNvSpPr/>
      </dsp:nvSpPr>
      <dsp:spPr>
        <a:xfrm rot="5400000">
          <a:off x="4861697" y="-2594060"/>
          <a:ext cx="891941" cy="63064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экзальтированность, застревание;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случае сочетаний высокая демонстративность - низкая тревожность.</a:t>
          </a:r>
        </a:p>
      </dsp:txBody>
      <dsp:txXfrm rot="-5400000">
        <a:off x="2154456" y="156722"/>
        <a:ext cx="6262884" cy="804859"/>
      </dsp:txXfrm>
    </dsp:sp>
    <dsp:sp modelId="{0462A642-D3EF-4317-98B6-F27C581C313A}">
      <dsp:nvSpPr>
        <dsp:cNvPr id="0" name=""/>
        <dsp:cNvSpPr/>
      </dsp:nvSpPr>
      <dsp:spPr>
        <a:xfrm>
          <a:off x="58" y="1689"/>
          <a:ext cx="2154397" cy="11149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Человек-Природа</a:t>
          </a:r>
        </a:p>
      </dsp:txBody>
      <dsp:txXfrm>
        <a:off x="54484" y="56115"/>
        <a:ext cx="2045545" cy="1006074"/>
      </dsp:txXfrm>
    </dsp:sp>
    <dsp:sp modelId="{1B4E0C52-04E4-4948-8E38-C8BC3737826B}">
      <dsp:nvSpPr>
        <dsp:cNvPr id="0" name=""/>
        <dsp:cNvSpPr/>
      </dsp:nvSpPr>
      <dsp:spPr>
        <a:xfrm rot="5400000">
          <a:off x="4830853" y="-1452866"/>
          <a:ext cx="891941" cy="6365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низкие тревожность и эмотивность;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Низкие застревание и экзальтированность.</a:t>
          </a:r>
        </a:p>
      </dsp:txBody>
      <dsp:txXfrm rot="-5400000">
        <a:off x="2094132" y="1327396"/>
        <a:ext cx="6321843" cy="804859"/>
      </dsp:txXfrm>
    </dsp:sp>
    <dsp:sp modelId="{F9870E1A-67AB-4B95-830B-988584FF8DFA}">
      <dsp:nvSpPr>
        <dsp:cNvPr id="0" name=""/>
        <dsp:cNvSpPr/>
      </dsp:nvSpPr>
      <dsp:spPr>
        <a:xfrm>
          <a:off x="58" y="1172362"/>
          <a:ext cx="2094073" cy="11149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Человек-Техника</a:t>
          </a:r>
        </a:p>
      </dsp:txBody>
      <dsp:txXfrm>
        <a:off x="54484" y="1226788"/>
        <a:ext cx="1985221" cy="1006074"/>
      </dsp:txXfrm>
    </dsp:sp>
    <dsp:sp modelId="{7825D831-4C5F-449B-82D6-269587DDA02C}">
      <dsp:nvSpPr>
        <dsp:cNvPr id="0" name=""/>
        <dsp:cNvSpPr/>
      </dsp:nvSpPr>
      <dsp:spPr>
        <a:xfrm rot="5400000">
          <a:off x="4830853" y="-282193"/>
          <a:ext cx="891941" cy="6365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высокая экзальтированность;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выраженная тревожность.</a:t>
          </a:r>
        </a:p>
      </dsp:txBody>
      <dsp:txXfrm rot="-5400000">
        <a:off x="2094132" y="2498069"/>
        <a:ext cx="6321843" cy="804859"/>
      </dsp:txXfrm>
    </dsp:sp>
    <dsp:sp modelId="{D1E9CFE1-08B3-4E3C-BF43-AB7EDD709126}">
      <dsp:nvSpPr>
        <dsp:cNvPr id="0" name=""/>
        <dsp:cNvSpPr/>
      </dsp:nvSpPr>
      <dsp:spPr>
        <a:xfrm>
          <a:off x="58" y="2343035"/>
          <a:ext cx="2094073" cy="11149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Человек-Человек</a:t>
          </a:r>
        </a:p>
      </dsp:txBody>
      <dsp:txXfrm>
        <a:off x="54484" y="2397461"/>
        <a:ext cx="1985221" cy="10060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6C6C9-31B5-4ADF-A975-D093328ECF8A}">
      <dsp:nvSpPr>
        <dsp:cNvPr id="0" name=""/>
        <dsp:cNvSpPr/>
      </dsp:nvSpPr>
      <dsp:spPr>
        <a:xfrm rot="5400000">
          <a:off x="5136430" y="-2629859"/>
          <a:ext cx="916613" cy="64055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низкие показатели тревожности и экзальтированности;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низкие показатели возбудимости.</a:t>
          </a:r>
        </a:p>
      </dsp:txBody>
      <dsp:txXfrm rot="-5400000">
        <a:off x="2391966" y="159350"/>
        <a:ext cx="6360798" cy="827123"/>
      </dsp:txXfrm>
    </dsp:sp>
    <dsp:sp modelId="{0462A642-D3EF-4317-98B6-F27C581C313A}">
      <dsp:nvSpPr>
        <dsp:cNvPr id="0" name=""/>
        <dsp:cNvSpPr/>
      </dsp:nvSpPr>
      <dsp:spPr>
        <a:xfrm>
          <a:off x="203491" y="28"/>
          <a:ext cx="2188474" cy="114576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Человек-Знаковая система</a:t>
          </a:r>
        </a:p>
      </dsp:txBody>
      <dsp:txXfrm>
        <a:off x="259423" y="55960"/>
        <a:ext cx="2076610" cy="1033903"/>
      </dsp:txXfrm>
    </dsp:sp>
    <dsp:sp modelId="{1B4E0C52-04E4-4948-8E38-C8BC3737826B}">
      <dsp:nvSpPr>
        <dsp:cNvPr id="0" name=""/>
        <dsp:cNvSpPr/>
      </dsp:nvSpPr>
      <dsp:spPr>
        <a:xfrm rot="5400000">
          <a:off x="5123396" y="-1373201"/>
          <a:ext cx="916613" cy="62983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высокие показатели по </a:t>
          </a:r>
          <a:r>
            <a:rPr lang="ru-RU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шкале дистимность;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высокие тревожность и эмотивность.</a:t>
          </a:r>
        </a:p>
      </dsp:txBody>
      <dsp:txXfrm rot="-5400000">
        <a:off x="2432534" y="1362406"/>
        <a:ext cx="6253593" cy="827123"/>
      </dsp:txXfrm>
    </dsp:sp>
    <dsp:sp modelId="{F9870E1A-67AB-4B95-830B-988584FF8DFA}">
      <dsp:nvSpPr>
        <dsp:cNvPr id="0" name=""/>
        <dsp:cNvSpPr/>
      </dsp:nvSpPr>
      <dsp:spPr>
        <a:xfrm>
          <a:off x="203491" y="1203084"/>
          <a:ext cx="2229043" cy="114576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Человек-Художественный образ</a:t>
          </a:r>
        </a:p>
      </dsp:txBody>
      <dsp:txXfrm>
        <a:off x="259423" y="1259016"/>
        <a:ext cx="2117179" cy="1033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68435"/>
            <a:ext cx="86044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latin typeface="Times New Roman"/>
                <a:ea typeface="Times New Roman"/>
                <a:cs typeface="Calibri"/>
              </a:rPr>
              <a:t>ОБЪЕКТ ИССЛЕДОВАНИЯ – </a:t>
            </a:r>
          </a:p>
          <a:p>
            <a:pPr marL="285750" indent="-285750" algn="r">
              <a:spcAft>
                <a:spcPts val="0"/>
              </a:spcAft>
              <a:buFontTx/>
              <a:buChar char="-"/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профессиональное самоопределение обучающихся выпускных классов. 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endParaRPr lang="ru-RU" sz="1400" dirty="0">
              <a:solidFill>
                <a:srgbClr val="000000"/>
              </a:solidFill>
              <a:ea typeface="Calibri"/>
              <a:cs typeface="Calibri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latin typeface="Times New Roman"/>
                <a:ea typeface="Times New Roman"/>
                <a:cs typeface="Calibri"/>
              </a:rPr>
              <a:t>ПРЕДМЕТ ИССЛЕДОВАНИЯ</a:t>
            </a:r>
            <a:r>
              <a:rPr lang="ru-RU" sz="2800" dirty="0">
                <a:solidFill>
                  <a:srgbClr val="0070C0"/>
                </a:solidFill>
                <a:latin typeface="Times New Roman"/>
                <a:ea typeface="Times New Roman"/>
                <a:cs typeface="Calibri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Times New Roman"/>
                <a:ea typeface="Times New Roman"/>
                <a:cs typeface="Calibri"/>
              </a:rPr>
              <a:t>– </a:t>
            </a:r>
          </a:p>
          <a:p>
            <a:pPr marL="285750" indent="-285750" algn="r">
              <a:spcAft>
                <a:spcPts val="0"/>
              </a:spcAft>
              <a:buFontTx/>
              <a:buChar char="-"/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психологические особенности профессионального самоопределения школьников выпускных классов в сельской местности.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endParaRPr lang="ru-RU" sz="1400" dirty="0">
              <a:solidFill>
                <a:srgbClr val="000000"/>
              </a:solidFill>
              <a:ea typeface="Calibri"/>
              <a:cs typeface="Calibri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latin typeface="Times New Roman"/>
                <a:ea typeface="Times New Roman"/>
                <a:cs typeface="Calibri"/>
              </a:rPr>
              <a:t>ГИПОТЕЗА ИССЛЕДОВАНИЯ - </a:t>
            </a:r>
            <a:endParaRPr lang="ru-RU" sz="2000" dirty="0">
              <a:solidFill>
                <a:srgbClr val="0070C0"/>
              </a:solidFill>
              <a:ea typeface="Calibri"/>
              <a:cs typeface="Calibri"/>
            </a:endParaRPr>
          </a:p>
          <a:p>
            <a:pPr algn="r"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акцентуации характера оказывают влияние на предпочтение в выборе профессии старшеклассниками.</a:t>
            </a:r>
            <a:endParaRPr lang="ru-RU" b="1" dirty="0">
              <a:solidFill>
                <a:srgbClr val="00000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5961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404" y="476672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latin typeface="Times New Roman"/>
                <a:ea typeface="Times New Roman"/>
                <a:cs typeface="Calibri"/>
              </a:rPr>
              <a:t>ЦЕЛЬ ИССЛЕДОВАНИЯ - </a:t>
            </a:r>
          </a:p>
          <a:p>
            <a:pPr indent="450215" algn="r"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- изучить особенности профессионального самоопределения учащихся выпускных классов. </a:t>
            </a:r>
            <a:endParaRPr lang="ru-RU" b="1" dirty="0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4906" y="2429599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3668" y="3212976"/>
            <a:ext cx="85506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/>
                <a:ea typeface="Times New Roman"/>
              </a:rPr>
              <a:t>Проанализировать теоретические основы изучения особенностей профессионального самоопределения школьников выпускных классов (9, 11год обучения);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/>
                <a:ea typeface="Times New Roman"/>
              </a:rPr>
              <a:t>Рассмотреть психологические особенности личностного развития школьников выпускных классов, влияющие на определение будущей профессии;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ru-RU" sz="2000" dirty="0"/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/>
                <a:ea typeface="Times New Roman"/>
              </a:rPr>
              <a:t>Провести исследование особенностей профессионального самоопределения школьников 9 и 11 классов.</a:t>
            </a: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21218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/>
                <a:ea typeface="Times New Roman"/>
              </a:rPr>
              <a:t>БАЗА ЭМПИРИЧЕСКОГО ИССЛЕДОВАНИЯ -</a:t>
            </a:r>
          </a:p>
          <a:p>
            <a:pPr algn="r"/>
            <a:r>
              <a:rPr lang="ru-RU" sz="2400" b="1" dirty="0">
                <a:latin typeface="Times New Roman"/>
                <a:ea typeface="Times New Roman"/>
              </a:rPr>
              <a:t>– МКОУ СОШ №15 </a:t>
            </a:r>
            <a:r>
              <a:rPr lang="ru-RU" sz="2400" b="1" dirty="0" err="1">
                <a:latin typeface="Times New Roman"/>
                <a:ea typeface="Times New Roman"/>
              </a:rPr>
              <a:t>а.Махмуд-Мектеб</a:t>
            </a:r>
            <a:r>
              <a:rPr lang="ru-RU" sz="2400" b="1" dirty="0">
                <a:latin typeface="Times New Roman"/>
                <a:ea typeface="Times New Roman"/>
              </a:rPr>
              <a:t> </a:t>
            </a:r>
            <a:r>
              <a:rPr lang="ru-RU" sz="2400" b="1" dirty="0" err="1">
                <a:latin typeface="Times New Roman"/>
                <a:ea typeface="Times New Roman"/>
              </a:rPr>
              <a:t>Нефтекумского</a:t>
            </a:r>
            <a:r>
              <a:rPr lang="ru-RU" sz="2400" b="1" dirty="0">
                <a:latin typeface="Times New Roman"/>
                <a:ea typeface="Times New Roman"/>
              </a:rPr>
              <a:t> района Ставропольского края. 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4757" y="2276872"/>
            <a:ext cx="84437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Всего в исследовании приняли участие  39 человек: </a:t>
            </a:r>
          </a:p>
          <a:p>
            <a:pPr marL="285750" lvl="0" indent="-285750">
              <a:buFontTx/>
              <a:buChar char="-"/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32 ученика 9 класса;</a:t>
            </a:r>
          </a:p>
          <a:p>
            <a:pPr marL="285750" lvl="0" indent="-285750">
              <a:buFontTx/>
              <a:buChar char="-"/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7 учеников 11 классов.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4757" y="4365104"/>
            <a:ext cx="8326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В процессе исследовании нами был использован комплекс методик, адекватных объекту и предмету исследования. </a:t>
            </a:r>
          </a:p>
          <a:p>
            <a:pPr indent="44450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Среди них: беседы, личностный опросник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Шмишека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, дифференциально-диагностический опросник Е.А. Климова.</a:t>
            </a:r>
            <a:endParaRPr lang="ru-RU" dirty="0">
              <a:solidFill>
                <a:srgbClr val="00000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5025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14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47150" y="1124744"/>
            <a:ext cx="8301314" cy="4896544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1475656" y="6128570"/>
            <a:ext cx="6696744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Рисунок . Диаграмма акцентуаций у  подростков 9 класса.</a:t>
            </a:r>
            <a:endParaRPr lang="ru-RU" sz="1600" b="1" i="1" dirty="0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88640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/>
                <a:ea typeface="Times New Roman"/>
              </a:rPr>
              <a:t>АНАЛИЗ РЕЗУЛЬТАТОВ ИССЛЕДОВАНИЯ В ГРУППЕ ОБУЧАЮЩИХСЯ  В 9 КЛАССЕ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33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/>
                <a:ea typeface="Times New Roman"/>
              </a:rPr>
              <a:t>АНАЛИЗ РЕЗУЛЬТАТОВ ИССЛЕДОВАНИЯ В ГРУППЕ ОБУЧАЮЩИХСЯ  В 9 КЛАССЕ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3" name="image16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06566" y="1040775"/>
            <a:ext cx="8341898" cy="5052521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701824" y="6206668"/>
            <a:ext cx="7812360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Рисунок. Диаграмма выбора типов профессий девятиклассниками.</a:t>
            </a:r>
            <a:endParaRPr lang="ru-RU" sz="1600" b="1" i="1" dirty="0">
              <a:solidFill>
                <a:srgbClr val="00000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754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/>
                <a:ea typeface="Times New Roman"/>
              </a:rPr>
              <a:t>АНАЛИЗ РЕЗУЛЬТАТОВ ИССЛЕДОВАНИЯ В ГРУППЕ ОБУЧАЮЩИХСЯ  В 11 КЛАССЕ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3" name="image18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67544" y="1026742"/>
            <a:ext cx="8280920" cy="4994546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1331640" y="6062652"/>
            <a:ext cx="6912768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Рисунок. Диаграмма акцентуацией в 11 классе.</a:t>
            </a:r>
            <a:endParaRPr lang="ru-RU" sz="1600" b="1" i="1" dirty="0">
              <a:solidFill>
                <a:srgbClr val="00000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2815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/>
                <a:ea typeface="Times New Roman"/>
              </a:rPr>
              <a:t>АНАЛИЗ РЕЗУЛЬТАТОВ ИССЛЕДОВАНИЯ В ГРУППЕ ОБУЧАЮЩИХСЯ  В 11 КЛАССЕ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5" name="image17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23528" y="1019636"/>
            <a:ext cx="8568952" cy="5001651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899592" y="6128570"/>
            <a:ext cx="7848872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Рисунок. Диаграмма выбора типов профессий в 11 классе</a:t>
            </a:r>
            <a:endParaRPr lang="ru-RU" sz="1600" b="1" i="1" dirty="0">
              <a:solidFill>
                <a:srgbClr val="00000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9346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66209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/>
                <a:ea typeface="Times New Roman"/>
              </a:rPr>
              <a:t>ВЫВОДЫ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870506554"/>
              </p:ext>
            </p:extLst>
          </p:nvPr>
        </p:nvGraphicFramePr>
        <p:xfrm>
          <a:off x="287524" y="689429"/>
          <a:ext cx="8460940" cy="3459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14031325"/>
              </p:ext>
            </p:extLst>
          </p:nvPr>
        </p:nvGraphicFramePr>
        <p:xfrm>
          <a:off x="35496" y="4293096"/>
          <a:ext cx="9001000" cy="2348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90364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996" y="2060848"/>
            <a:ext cx="8808373" cy="249299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</a:p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САМООПРЕДЕЛЕНИЯ </a:t>
            </a:r>
          </a:p>
          <a:p>
            <a:pPr algn="ctr"/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 </a:t>
            </a:r>
          </a:p>
          <a:p>
            <a:pPr algn="ctr"/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СЕЛЬСКОЙ МЕСТНОСТИ </a:t>
            </a:r>
          </a:p>
          <a:p>
            <a:pPr algn="ctr"/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9-Х И 11-Х КЛАССОВ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91713" y="4916938"/>
            <a:ext cx="4260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Токанова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И.Р.</a:t>
            </a:r>
          </a:p>
          <a:p>
            <a:pPr algn="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 Бойко З.В.,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к.псих.н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кафедры управления сестринской деятельность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03848" y="638132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Москва, 2018 г.</a:t>
            </a:r>
          </a:p>
        </p:txBody>
      </p:sp>
      <p:pic>
        <p:nvPicPr>
          <p:cNvPr id="1029" name="Picture 5" descr="На главну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11" y="260647"/>
            <a:ext cx="3524250" cy="1047751"/>
          </a:xfrm>
          <a:prstGeom prst="rect">
            <a:avLst/>
          </a:prstGeom>
          <a:noFill/>
          <a:ln w="127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3632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332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Александрия Курловская</cp:lastModifiedBy>
  <cp:revision>9</cp:revision>
  <dcterms:created xsi:type="dcterms:W3CDTF">2017-12-13T07:33:05Z</dcterms:created>
  <dcterms:modified xsi:type="dcterms:W3CDTF">2019-04-09T08:51:16Z</dcterms:modified>
</cp:coreProperties>
</file>