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3" r:id="rId4"/>
    <p:sldId id="260" r:id="rId5"/>
    <p:sldId id="259" r:id="rId6"/>
    <p:sldId id="262" r:id="rId7"/>
    <p:sldId id="266" r:id="rId8"/>
    <p:sldId id="270" r:id="rId9"/>
    <p:sldId id="263" r:id="rId10"/>
    <p:sldId id="258" r:id="rId11"/>
    <p:sldId id="272" r:id="rId12"/>
    <p:sldId id="264" r:id="rId13"/>
    <p:sldId id="268"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2497AC-16A8-45CE-AB9E-A2AF991C3B3F}"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8A6A99C8-BE7A-4A93-A1EB-6EA031904146}">
      <dgm:prSet phldrT="[Текст]" custT="1"/>
      <dgm:spPr/>
      <dgm:t>
        <a:bodyPr/>
        <a:lstStyle/>
        <a:p>
          <a:r>
            <a:rPr lang="ru-RU" sz="2400" dirty="0">
              <a:latin typeface="Times New Roman" panose="02020603050405020304" pitchFamily="18" charset="0"/>
              <a:cs typeface="Times New Roman" panose="02020603050405020304" pitchFamily="18" charset="0"/>
            </a:rPr>
            <a:t>производственное</a:t>
          </a:r>
        </a:p>
      </dgm:t>
    </dgm:pt>
    <dgm:pt modelId="{E49F4B98-CCE1-4D5C-87AF-577B793A213F}" type="parTrans" cxnId="{621BEFB5-0DCE-46B6-9803-A7F75B7E9B2A}">
      <dgm:prSet/>
      <dgm:spPr/>
      <dgm:t>
        <a:bodyPr/>
        <a:lstStyle/>
        <a:p>
          <a:endParaRPr lang="ru-RU" sz="1400">
            <a:latin typeface="Times New Roman" panose="02020603050405020304" pitchFamily="18" charset="0"/>
            <a:cs typeface="Times New Roman" panose="02020603050405020304" pitchFamily="18" charset="0"/>
          </a:endParaRPr>
        </a:p>
      </dgm:t>
    </dgm:pt>
    <dgm:pt modelId="{2F005B45-93E7-487E-8161-12492BF5318D}" type="sibTrans" cxnId="{621BEFB5-0DCE-46B6-9803-A7F75B7E9B2A}">
      <dgm:prSet/>
      <dgm:spPr/>
      <dgm:t>
        <a:bodyPr/>
        <a:lstStyle/>
        <a:p>
          <a:endParaRPr lang="ru-RU" sz="1400">
            <a:latin typeface="Times New Roman" panose="02020603050405020304" pitchFamily="18" charset="0"/>
            <a:cs typeface="Times New Roman" panose="02020603050405020304" pitchFamily="18" charset="0"/>
          </a:endParaRPr>
        </a:p>
      </dgm:t>
    </dgm:pt>
    <dgm:pt modelId="{4C60C54E-3C64-4A66-A634-49F4D20E847D}">
      <dgm:prSet phldrT="[Текст]" custT="1"/>
      <dgm:spPr/>
      <dgm:t>
        <a:bodyPr/>
        <a:lstStyle/>
        <a:p>
          <a:r>
            <a:rPr lang="ru-RU" sz="2400" dirty="0">
              <a:latin typeface="Times New Roman" panose="02020603050405020304" pitchFamily="18" charset="0"/>
              <a:cs typeface="Times New Roman" panose="02020603050405020304" pitchFamily="18" charset="0"/>
            </a:rPr>
            <a:t>финансово - экономическое</a:t>
          </a:r>
        </a:p>
      </dgm:t>
    </dgm:pt>
    <dgm:pt modelId="{ECAE1434-297B-4EBD-8B50-9E9836BC7664}" type="parTrans" cxnId="{30C6A25F-6E82-4B91-A660-4A48873CC6ED}">
      <dgm:prSet/>
      <dgm:spPr/>
      <dgm:t>
        <a:bodyPr/>
        <a:lstStyle/>
        <a:p>
          <a:endParaRPr lang="ru-RU" sz="1400">
            <a:latin typeface="Times New Roman" panose="02020603050405020304" pitchFamily="18" charset="0"/>
            <a:cs typeface="Times New Roman" panose="02020603050405020304" pitchFamily="18" charset="0"/>
          </a:endParaRPr>
        </a:p>
      </dgm:t>
    </dgm:pt>
    <dgm:pt modelId="{D18AEEC8-1AE8-4ABC-88CE-CFB7EA28274D}" type="sibTrans" cxnId="{30C6A25F-6E82-4B91-A660-4A48873CC6ED}">
      <dgm:prSet/>
      <dgm:spPr/>
      <dgm:t>
        <a:bodyPr/>
        <a:lstStyle/>
        <a:p>
          <a:endParaRPr lang="ru-RU" sz="1400">
            <a:latin typeface="Times New Roman" panose="02020603050405020304" pitchFamily="18" charset="0"/>
            <a:cs typeface="Times New Roman" panose="02020603050405020304" pitchFamily="18" charset="0"/>
          </a:endParaRPr>
        </a:p>
      </dgm:t>
    </dgm:pt>
    <dgm:pt modelId="{672B5F55-103B-4636-8C2B-6CB8EED67B2B}">
      <dgm:prSet phldrT="[Текст]" custT="1"/>
      <dgm:spPr/>
      <dgm:t>
        <a:bodyPr/>
        <a:lstStyle/>
        <a:p>
          <a:r>
            <a:rPr lang="ru-RU" sz="2400">
              <a:latin typeface="Times New Roman" panose="02020603050405020304" pitchFamily="18" charset="0"/>
              <a:cs typeface="Times New Roman" panose="02020603050405020304" pitchFamily="18" charset="0"/>
            </a:rPr>
            <a:t>социальное (кадровая политика)</a:t>
          </a:r>
          <a:endParaRPr lang="ru-RU" sz="2400" dirty="0">
            <a:latin typeface="Times New Roman" panose="02020603050405020304" pitchFamily="18" charset="0"/>
            <a:cs typeface="Times New Roman" panose="02020603050405020304" pitchFamily="18" charset="0"/>
          </a:endParaRPr>
        </a:p>
      </dgm:t>
    </dgm:pt>
    <dgm:pt modelId="{4817A3BD-70F6-4D02-BD41-640BAF84FC08}" type="parTrans" cxnId="{97B825A0-6E9D-455F-A050-1A9F319E635D}">
      <dgm:prSet/>
      <dgm:spPr/>
      <dgm:t>
        <a:bodyPr/>
        <a:lstStyle/>
        <a:p>
          <a:endParaRPr lang="ru-RU" sz="1400">
            <a:latin typeface="Times New Roman" panose="02020603050405020304" pitchFamily="18" charset="0"/>
            <a:cs typeface="Times New Roman" panose="02020603050405020304" pitchFamily="18" charset="0"/>
          </a:endParaRPr>
        </a:p>
      </dgm:t>
    </dgm:pt>
    <dgm:pt modelId="{EFEA8F73-9B55-41A8-A16C-50997396A9A6}" type="sibTrans" cxnId="{97B825A0-6E9D-455F-A050-1A9F319E635D}">
      <dgm:prSet/>
      <dgm:spPr/>
      <dgm:t>
        <a:bodyPr/>
        <a:lstStyle/>
        <a:p>
          <a:endParaRPr lang="ru-RU" sz="1400">
            <a:latin typeface="Times New Roman" panose="02020603050405020304" pitchFamily="18" charset="0"/>
            <a:cs typeface="Times New Roman" panose="02020603050405020304" pitchFamily="18" charset="0"/>
          </a:endParaRPr>
        </a:p>
      </dgm:t>
    </dgm:pt>
    <dgm:pt modelId="{48370890-D4D8-43AF-8E1D-AEB36191CDAF}" type="pres">
      <dgm:prSet presAssocID="{142497AC-16A8-45CE-AB9E-A2AF991C3B3F}" presName="linear" presStyleCnt="0">
        <dgm:presLayoutVars>
          <dgm:dir/>
          <dgm:animLvl val="lvl"/>
          <dgm:resizeHandles val="exact"/>
        </dgm:presLayoutVars>
      </dgm:prSet>
      <dgm:spPr/>
    </dgm:pt>
    <dgm:pt modelId="{2420F11A-56E1-4C78-B955-B27C2AEC5093}" type="pres">
      <dgm:prSet presAssocID="{8A6A99C8-BE7A-4A93-A1EB-6EA031904146}" presName="parentLin" presStyleCnt="0"/>
      <dgm:spPr/>
    </dgm:pt>
    <dgm:pt modelId="{3BF33A1D-C473-48DB-BE4E-693C60859B7A}" type="pres">
      <dgm:prSet presAssocID="{8A6A99C8-BE7A-4A93-A1EB-6EA031904146}" presName="parentLeftMargin" presStyleLbl="node1" presStyleIdx="0" presStyleCnt="3"/>
      <dgm:spPr/>
    </dgm:pt>
    <dgm:pt modelId="{89DC3458-00F3-4E9E-89BF-551345843670}" type="pres">
      <dgm:prSet presAssocID="{8A6A99C8-BE7A-4A93-A1EB-6EA031904146}" presName="parentText" presStyleLbl="node1" presStyleIdx="0" presStyleCnt="3">
        <dgm:presLayoutVars>
          <dgm:chMax val="0"/>
          <dgm:bulletEnabled val="1"/>
        </dgm:presLayoutVars>
      </dgm:prSet>
      <dgm:spPr/>
    </dgm:pt>
    <dgm:pt modelId="{7D1634CD-3C7E-40DF-AF8B-4C2ECDE22C63}" type="pres">
      <dgm:prSet presAssocID="{8A6A99C8-BE7A-4A93-A1EB-6EA031904146}" presName="negativeSpace" presStyleCnt="0"/>
      <dgm:spPr/>
    </dgm:pt>
    <dgm:pt modelId="{ECDF82F4-7D91-4176-B24D-54F13E76CC63}" type="pres">
      <dgm:prSet presAssocID="{8A6A99C8-BE7A-4A93-A1EB-6EA031904146}" presName="childText" presStyleLbl="conFgAcc1" presStyleIdx="0" presStyleCnt="3">
        <dgm:presLayoutVars>
          <dgm:bulletEnabled val="1"/>
        </dgm:presLayoutVars>
      </dgm:prSet>
      <dgm:spPr/>
    </dgm:pt>
    <dgm:pt modelId="{7EF7899D-942A-4D0E-A761-D63A50DA117C}" type="pres">
      <dgm:prSet presAssocID="{2F005B45-93E7-487E-8161-12492BF5318D}" presName="spaceBetweenRectangles" presStyleCnt="0"/>
      <dgm:spPr/>
    </dgm:pt>
    <dgm:pt modelId="{8B72171E-2DD4-42F5-8300-D1719DE3D7E8}" type="pres">
      <dgm:prSet presAssocID="{4C60C54E-3C64-4A66-A634-49F4D20E847D}" presName="parentLin" presStyleCnt="0"/>
      <dgm:spPr/>
    </dgm:pt>
    <dgm:pt modelId="{ECE76AAE-1E10-47BB-B50E-8CA8B87750D5}" type="pres">
      <dgm:prSet presAssocID="{4C60C54E-3C64-4A66-A634-49F4D20E847D}" presName="parentLeftMargin" presStyleLbl="node1" presStyleIdx="0" presStyleCnt="3"/>
      <dgm:spPr/>
    </dgm:pt>
    <dgm:pt modelId="{80290C4E-60C8-4906-A1D1-71429DF41AD9}" type="pres">
      <dgm:prSet presAssocID="{4C60C54E-3C64-4A66-A634-49F4D20E847D}" presName="parentText" presStyleLbl="node1" presStyleIdx="1" presStyleCnt="3">
        <dgm:presLayoutVars>
          <dgm:chMax val="0"/>
          <dgm:bulletEnabled val="1"/>
        </dgm:presLayoutVars>
      </dgm:prSet>
      <dgm:spPr/>
    </dgm:pt>
    <dgm:pt modelId="{098E747C-66AC-490D-9C17-F83789AA8F8E}" type="pres">
      <dgm:prSet presAssocID="{4C60C54E-3C64-4A66-A634-49F4D20E847D}" presName="negativeSpace" presStyleCnt="0"/>
      <dgm:spPr/>
    </dgm:pt>
    <dgm:pt modelId="{5A588840-5441-42AF-986B-4669CF8A5C84}" type="pres">
      <dgm:prSet presAssocID="{4C60C54E-3C64-4A66-A634-49F4D20E847D}" presName="childText" presStyleLbl="conFgAcc1" presStyleIdx="1" presStyleCnt="3">
        <dgm:presLayoutVars>
          <dgm:bulletEnabled val="1"/>
        </dgm:presLayoutVars>
      </dgm:prSet>
      <dgm:spPr/>
    </dgm:pt>
    <dgm:pt modelId="{6F15D3C3-976D-4FE2-80C9-EB6952E046A1}" type="pres">
      <dgm:prSet presAssocID="{D18AEEC8-1AE8-4ABC-88CE-CFB7EA28274D}" presName="spaceBetweenRectangles" presStyleCnt="0"/>
      <dgm:spPr/>
    </dgm:pt>
    <dgm:pt modelId="{C4FAB7A1-B31E-46F9-91E9-1B31DACE3446}" type="pres">
      <dgm:prSet presAssocID="{672B5F55-103B-4636-8C2B-6CB8EED67B2B}" presName="parentLin" presStyleCnt="0"/>
      <dgm:spPr/>
    </dgm:pt>
    <dgm:pt modelId="{F8FED897-A41A-4DAF-9479-8C2790300FDF}" type="pres">
      <dgm:prSet presAssocID="{672B5F55-103B-4636-8C2B-6CB8EED67B2B}" presName="parentLeftMargin" presStyleLbl="node1" presStyleIdx="1" presStyleCnt="3"/>
      <dgm:spPr/>
    </dgm:pt>
    <dgm:pt modelId="{54AA1268-304D-4545-BADB-486993E03BE3}" type="pres">
      <dgm:prSet presAssocID="{672B5F55-103B-4636-8C2B-6CB8EED67B2B}" presName="parentText" presStyleLbl="node1" presStyleIdx="2" presStyleCnt="3">
        <dgm:presLayoutVars>
          <dgm:chMax val="0"/>
          <dgm:bulletEnabled val="1"/>
        </dgm:presLayoutVars>
      </dgm:prSet>
      <dgm:spPr/>
    </dgm:pt>
    <dgm:pt modelId="{2DFE6FFA-001A-4445-BA98-2EED81899D3E}" type="pres">
      <dgm:prSet presAssocID="{672B5F55-103B-4636-8C2B-6CB8EED67B2B}" presName="negativeSpace" presStyleCnt="0"/>
      <dgm:spPr/>
    </dgm:pt>
    <dgm:pt modelId="{044CF7A7-190C-48B9-B17C-AAB8E20D2662}" type="pres">
      <dgm:prSet presAssocID="{672B5F55-103B-4636-8C2B-6CB8EED67B2B}" presName="childText" presStyleLbl="conFgAcc1" presStyleIdx="2" presStyleCnt="3">
        <dgm:presLayoutVars>
          <dgm:bulletEnabled val="1"/>
        </dgm:presLayoutVars>
      </dgm:prSet>
      <dgm:spPr/>
    </dgm:pt>
  </dgm:ptLst>
  <dgm:cxnLst>
    <dgm:cxn modelId="{A6434C1E-CAD6-44CC-8BF0-CCDB1C07D7DF}" type="presOf" srcId="{142497AC-16A8-45CE-AB9E-A2AF991C3B3F}" destId="{48370890-D4D8-43AF-8E1D-AEB36191CDAF}" srcOrd="0" destOrd="0" presId="urn:microsoft.com/office/officeart/2005/8/layout/list1"/>
    <dgm:cxn modelId="{6EA2F140-FEE9-4DC9-9CE5-C2C3D5F90B52}" type="presOf" srcId="{672B5F55-103B-4636-8C2B-6CB8EED67B2B}" destId="{54AA1268-304D-4545-BADB-486993E03BE3}" srcOrd="1" destOrd="0" presId="urn:microsoft.com/office/officeart/2005/8/layout/list1"/>
    <dgm:cxn modelId="{30C6A25F-6E82-4B91-A660-4A48873CC6ED}" srcId="{142497AC-16A8-45CE-AB9E-A2AF991C3B3F}" destId="{4C60C54E-3C64-4A66-A634-49F4D20E847D}" srcOrd="1" destOrd="0" parTransId="{ECAE1434-297B-4EBD-8B50-9E9836BC7664}" sibTransId="{D18AEEC8-1AE8-4ABC-88CE-CFB7EA28274D}"/>
    <dgm:cxn modelId="{B8C3FB70-3C48-473C-8234-F8CF7A4670A3}" type="presOf" srcId="{8A6A99C8-BE7A-4A93-A1EB-6EA031904146}" destId="{89DC3458-00F3-4E9E-89BF-551345843670}" srcOrd="1" destOrd="0" presId="urn:microsoft.com/office/officeart/2005/8/layout/list1"/>
    <dgm:cxn modelId="{FF4DFA86-932C-4DF5-8D2B-ABFE1472AC14}" type="presOf" srcId="{4C60C54E-3C64-4A66-A634-49F4D20E847D}" destId="{80290C4E-60C8-4906-A1D1-71429DF41AD9}" srcOrd="1" destOrd="0" presId="urn:microsoft.com/office/officeart/2005/8/layout/list1"/>
    <dgm:cxn modelId="{C2617D89-84B2-4FB7-A35C-AC2C8D25059C}" type="presOf" srcId="{672B5F55-103B-4636-8C2B-6CB8EED67B2B}" destId="{F8FED897-A41A-4DAF-9479-8C2790300FDF}" srcOrd="0" destOrd="0" presId="urn:microsoft.com/office/officeart/2005/8/layout/list1"/>
    <dgm:cxn modelId="{EA3F9B8A-F41B-4CDB-9EBC-535BF7E67E05}" type="presOf" srcId="{4C60C54E-3C64-4A66-A634-49F4D20E847D}" destId="{ECE76AAE-1E10-47BB-B50E-8CA8B87750D5}" srcOrd="0" destOrd="0" presId="urn:microsoft.com/office/officeart/2005/8/layout/list1"/>
    <dgm:cxn modelId="{97B825A0-6E9D-455F-A050-1A9F319E635D}" srcId="{142497AC-16A8-45CE-AB9E-A2AF991C3B3F}" destId="{672B5F55-103B-4636-8C2B-6CB8EED67B2B}" srcOrd="2" destOrd="0" parTransId="{4817A3BD-70F6-4D02-BD41-640BAF84FC08}" sibTransId="{EFEA8F73-9B55-41A8-A16C-50997396A9A6}"/>
    <dgm:cxn modelId="{621BEFB5-0DCE-46B6-9803-A7F75B7E9B2A}" srcId="{142497AC-16A8-45CE-AB9E-A2AF991C3B3F}" destId="{8A6A99C8-BE7A-4A93-A1EB-6EA031904146}" srcOrd="0" destOrd="0" parTransId="{E49F4B98-CCE1-4D5C-87AF-577B793A213F}" sibTransId="{2F005B45-93E7-487E-8161-12492BF5318D}"/>
    <dgm:cxn modelId="{1771F3CA-234F-457A-A320-35DA5F301B90}" type="presOf" srcId="{8A6A99C8-BE7A-4A93-A1EB-6EA031904146}" destId="{3BF33A1D-C473-48DB-BE4E-693C60859B7A}" srcOrd="0" destOrd="0" presId="urn:microsoft.com/office/officeart/2005/8/layout/list1"/>
    <dgm:cxn modelId="{CB6B0BB0-867B-483D-BA1E-6824CC2C6E17}" type="presParOf" srcId="{48370890-D4D8-43AF-8E1D-AEB36191CDAF}" destId="{2420F11A-56E1-4C78-B955-B27C2AEC5093}" srcOrd="0" destOrd="0" presId="urn:microsoft.com/office/officeart/2005/8/layout/list1"/>
    <dgm:cxn modelId="{FEC25C4E-FF91-4630-B11D-DA51113B2B12}" type="presParOf" srcId="{2420F11A-56E1-4C78-B955-B27C2AEC5093}" destId="{3BF33A1D-C473-48DB-BE4E-693C60859B7A}" srcOrd="0" destOrd="0" presId="urn:microsoft.com/office/officeart/2005/8/layout/list1"/>
    <dgm:cxn modelId="{D593FBD1-ACD3-43A5-AF3A-8F6070185C09}" type="presParOf" srcId="{2420F11A-56E1-4C78-B955-B27C2AEC5093}" destId="{89DC3458-00F3-4E9E-89BF-551345843670}" srcOrd="1" destOrd="0" presId="urn:microsoft.com/office/officeart/2005/8/layout/list1"/>
    <dgm:cxn modelId="{25794102-ED57-46F4-B6A3-7EAA7A4D484D}" type="presParOf" srcId="{48370890-D4D8-43AF-8E1D-AEB36191CDAF}" destId="{7D1634CD-3C7E-40DF-AF8B-4C2ECDE22C63}" srcOrd="1" destOrd="0" presId="urn:microsoft.com/office/officeart/2005/8/layout/list1"/>
    <dgm:cxn modelId="{9E40F167-2C3E-46B5-9097-0FB4ADF28BD8}" type="presParOf" srcId="{48370890-D4D8-43AF-8E1D-AEB36191CDAF}" destId="{ECDF82F4-7D91-4176-B24D-54F13E76CC63}" srcOrd="2" destOrd="0" presId="urn:microsoft.com/office/officeart/2005/8/layout/list1"/>
    <dgm:cxn modelId="{B6C3665D-B8DD-497D-BC3B-2EF9F72D6A49}" type="presParOf" srcId="{48370890-D4D8-43AF-8E1D-AEB36191CDAF}" destId="{7EF7899D-942A-4D0E-A761-D63A50DA117C}" srcOrd="3" destOrd="0" presId="urn:microsoft.com/office/officeart/2005/8/layout/list1"/>
    <dgm:cxn modelId="{41D039CD-46A8-4F3D-8008-86CF2D644F94}" type="presParOf" srcId="{48370890-D4D8-43AF-8E1D-AEB36191CDAF}" destId="{8B72171E-2DD4-42F5-8300-D1719DE3D7E8}" srcOrd="4" destOrd="0" presId="urn:microsoft.com/office/officeart/2005/8/layout/list1"/>
    <dgm:cxn modelId="{B5612665-D86E-457A-B07E-DEA9C0765A75}" type="presParOf" srcId="{8B72171E-2DD4-42F5-8300-D1719DE3D7E8}" destId="{ECE76AAE-1E10-47BB-B50E-8CA8B87750D5}" srcOrd="0" destOrd="0" presId="urn:microsoft.com/office/officeart/2005/8/layout/list1"/>
    <dgm:cxn modelId="{F2AD5A07-8AFF-4C55-8BCC-82ABBFB5984D}" type="presParOf" srcId="{8B72171E-2DD4-42F5-8300-D1719DE3D7E8}" destId="{80290C4E-60C8-4906-A1D1-71429DF41AD9}" srcOrd="1" destOrd="0" presId="urn:microsoft.com/office/officeart/2005/8/layout/list1"/>
    <dgm:cxn modelId="{87F54212-4BE3-402B-9A77-190498BE3C71}" type="presParOf" srcId="{48370890-D4D8-43AF-8E1D-AEB36191CDAF}" destId="{098E747C-66AC-490D-9C17-F83789AA8F8E}" srcOrd="5" destOrd="0" presId="urn:microsoft.com/office/officeart/2005/8/layout/list1"/>
    <dgm:cxn modelId="{5BEB0DDC-6057-41D6-B3E7-FC04D46C1226}" type="presParOf" srcId="{48370890-D4D8-43AF-8E1D-AEB36191CDAF}" destId="{5A588840-5441-42AF-986B-4669CF8A5C84}" srcOrd="6" destOrd="0" presId="urn:microsoft.com/office/officeart/2005/8/layout/list1"/>
    <dgm:cxn modelId="{CE3CE880-9DBB-4267-A643-7AF6C7926104}" type="presParOf" srcId="{48370890-D4D8-43AF-8E1D-AEB36191CDAF}" destId="{6F15D3C3-976D-4FE2-80C9-EB6952E046A1}" srcOrd="7" destOrd="0" presId="urn:microsoft.com/office/officeart/2005/8/layout/list1"/>
    <dgm:cxn modelId="{39C53C30-CC16-4220-95D5-A041ECF05398}" type="presParOf" srcId="{48370890-D4D8-43AF-8E1D-AEB36191CDAF}" destId="{C4FAB7A1-B31E-46F9-91E9-1B31DACE3446}" srcOrd="8" destOrd="0" presId="urn:microsoft.com/office/officeart/2005/8/layout/list1"/>
    <dgm:cxn modelId="{B89A403E-A929-4B57-A26F-E638087E9F50}" type="presParOf" srcId="{C4FAB7A1-B31E-46F9-91E9-1B31DACE3446}" destId="{F8FED897-A41A-4DAF-9479-8C2790300FDF}" srcOrd="0" destOrd="0" presId="urn:microsoft.com/office/officeart/2005/8/layout/list1"/>
    <dgm:cxn modelId="{53B6966E-8845-4A36-A253-4C9A9F3CDAB7}" type="presParOf" srcId="{C4FAB7A1-B31E-46F9-91E9-1B31DACE3446}" destId="{54AA1268-304D-4545-BADB-486993E03BE3}" srcOrd="1" destOrd="0" presId="urn:microsoft.com/office/officeart/2005/8/layout/list1"/>
    <dgm:cxn modelId="{156DFC98-8BA0-4788-AEB7-6BF67998337C}" type="presParOf" srcId="{48370890-D4D8-43AF-8E1D-AEB36191CDAF}" destId="{2DFE6FFA-001A-4445-BA98-2EED81899D3E}" srcOrd="9" destOrd="0" presId="urn:microsoft.com/office/officeart/2005/8/layout/list1"/>
    <dgm:cxn modelId="{FDF55A41-ADB2-4DC7-B600-F1BEC2C451CC}" type="presParOf" srcId="{48370890-D4D8-43AF-8E1D-AEB36191CDAF}" destId="{044CF7A7-190C-48B9-B17C-AAB8E20D266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A4BC99-12E3-4ABC-AD9E-0A533CF934B3}"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ru-RU"/>
        </a:p>
      </dgm:t>
    </dgm:pt>
    <dgm:pt modelId="{D86D6481-AC59-479C-9BB7-8949FEFCBF53}">
      <dgm:prSet phldrT="[Текст]" custT="1"/>
      <dgm:spPr/>
      <dgm:t>
        <a:bodyPr/>
        <a:lstStyle/>
        <a:p>
          <a:r>
            <a:rPr lang="ru-RU" sz="2400" dirty="0">
              <a:latin typeface="Times New Roman" panose="02020603050405020304" pitchFamily="18" charset="0"/>
              <a:cs typeface="Times New Roman" panose="02020603050405020304" pitchFamily="18" charset="0"/>
            </a:rPr>
            <a:t>Для рабочих</a:t>
          </a:r>
        </a:p>
      </dgm:t>
    </dgm:pt>
    <dgm:pt modelId="{0273D12C-52C5-4F21-9A60-8AB73B59A7AF}" type="parTrans" cxnId="{02DA75BA-2B15-4BF9-A3E0-8B17EAFE2D24}">
      <dgm:prSet/>
      <dgm:spPr/>
      <dgm:t>
        <a:bodyPr/>
        <a:lstStyle/>
        <a:p>
          <a:endParaRPr lang="ru-RU" sz="2000">
            <a:latin typeface="Times New Roman" panose="02020603050405020304" pitchFamily="18" charset="0"/>
            <a:cs typeface="Times New Roman" panose="02020603050405020304" pitchFamily="18" charset="0"/>
          </a:endParaRPr>
        </a:p>
      </dgm:t>
    </dgm:pt>
    <dgm:pt modelId="{3E9FC43B-782C-4BBB-BDA2-EC6467D654CA}" type="sibTrans" cxnId="{02DA75BA-2B15-4BF9-A3E0-8B17EAFE2D24}">
      <dgm:prSet/>
      <dgm:spPr/>
      <dgm:t>
        <a:bodyPr/>
        <a:lstStyle/>
        <a:p>
          <a:endParaRPr lang="ru-RU" sz="2000">
            <a:latin typeface="Times New Roman" panose="02020603050405020304" pitchFamily="18" charset="0"/>
            <a:cs typeface="Times New Roman" panose="02020603050405020304" pitchFamily="18" charset="0"/>
          </a:endParaRPr>
        </a:p>
      </dgm:t>
    </dgm:pt>
    <dgm:pt modelId="{1E3FAE32-2CA8-4431-8A7A-9CC735660BF2}">
      <dgm:prSet phldrT="[Текст]" custT="1"/>
      <dgm:spPr/>
      <dgm:t>
        <a:bodyPr/>
        <a:lstStyle/>
        <a:p>
          <a:r>
            <a:rPr lang="ru-RU" sz="2400" dirty="0">
              <a:latin typeface="Times New Roman" panose="02020603050405020304" pitchFamily="18" charset="0"/>
              <a:cs typeface="Times New Roman" panose="02020603050405020304" pitchFamily="18" charset="0"/>
            </a:rPr>
            <a:t>Для ИТР и служащих</a:t>
          </a:r>
        </a:p>
      </dgm:t>
    </dgm:pt>
    <dgm:pt modelId="{BCB6CD52-5230-4D4C-9184-018AE1EE4189}" type="parTrans" cxnId="{3FCC577D-3C2C-4F9E-8D5F-E5965840F5D8}">
      <dgm:prSet/>
      <dgm:spPr/>
      <dgm:t>
        <a:bodyPr/>
        <a:lstStyle/>
        <a:p>
          <a:endParaRPr lang="ru-RU" sz="2000">
            <a:latin typeface="Times New Roman" panose="02020603050405020304" pitchFamily="18" charset="0"/>
            <a:cs typeface="Times New Roman" panose="02020603050405020304" pitchFamily="18" charset="0"/>
          </a:endParaRPr>
        </a:p>
      </dgm:t>
    </dgm:pt>
    <dgm:pt modelId="{7BE26D48-0E46-427D-B8FD-595B2432A9FA}" type="sibTrans" cxnId="{3FCC577D-3C2C-4F9E-8D5F-E5965840F5D8}">
      <dgm:prSet/>
      <dgm:spPr/>
      <dgm:t>
        <a:bodyPr/>
        <a:lstStyle/>
        <a:p>
          <a:endParaRPr lang="ru-RU" sz="2000">
            <a:latin typeface="Times New Roman" panose="02020603050405020304" pitchFamily="18" charset="0"/>
            <a:cs typeface="Times New Roman" panose="02020603050405020304" pitchFamily="18" charset="0"/>
          </a:endParaRPr>
        </a:p>
      </dgm:t>
    </dgm:pt>
    <dgm:pt modelId="{ABC164A9-9164-42BD-8C63-5C3A1B2716A0}">
      <dgm:prSet phldrT="[Текст]" custT="1"/>
      <dgm:spPr/>
      <dgm:t>
        <a:bodyPr/>
        <a:lstStyle/>
        <a:p>
          <a:r>
            <a:rPr lang="ru-RU" sz="2400" dirty="0">
              <a:latin typeface="Times New Roman" panose="02020603050405020304" pitchFamily="18" charset="0"/>
              <a:cs typeface="Times New Roman" panose="02020603050405020304" pitchFamily="18" charset="0"/>
            </a:rPr>
            <a:t>80 % от должностного оклада</a:t>
          </a:r>
        </a:p>
      </dgm:t>
    </dgm:pt>
    <dgm:pt modelId="{C8ACEEBD-87ED-4AD6-BE27-1E68D760DCD6}" type="parTrans" cxnId="{7D2BA078-A7BB-4FBC-AFDC-E4DBDDAD2401}">
      <dgm:prSet/>
      <dgm:spPr/>
      <dgm:t>
        <a:bodyPr/>
        <a:lstStyle/>
        <a:p>
          <a:endParaRPr lang="ru-RU" sz="2000">
            <a:latin typeface="Times New Roman" panose="02020603050405020304" pitchFamily="18" charset="0"/>
            <a:cs typeface="Times New Roman" panose="02020603050405020304" pitchFamily="18" charset="0"/>
          </a:endParaRPr>
        </a:p>
      </dgm:t>
    </dgm:pt>
    <dgm:pt modelId="{87E90C2F-D704-4E84-9C24-F031E8E9276C}" type="sibTrans" cxnId="{7D2BA078-A7BB-4FBC-AFDC-E4DBDDAD2401}">
      <dgm:prSet/>
      <dgm:spPr/>
      <dgm:t>
        <a:bodyPr/>
        <a:lstStyle/>
        <a:p>
          <a:endParaRPr lang="ru-RU" sz="2000">
            <a:latin typeface="Times New Roman" panose="02020603050405020304" pitchFamily="18" charset="0"/>
            <a:cs typeface="Times New Roman" panose="02020603050405020304" pitchFamily="18" charset="0"/>
          </a:endParaRPr>
        </a:p>
      </dgm:t>
    </dgm:pt>
    <dgm:pt modelId="{3F9D00ED-B3AC-494D-A559-97EBE212D842}">
      <dgm:prSet phldrT="[Текст]" custT="1"/>
      <dgm:spPr/>
      <dgm:t>
        <a:bodyPr/>
        <a:lstStyle/>
        <a:p>
          <a:r>
            <a:rPr lang="ru-RU" sz="2400" dirty="0">
              <a:latin typeface="Times New Roman" panose="02020603050405020304" pitchFamily="18" charset="0"/>
              <a:cs typeface="Times New Roman" panose="02020603050405020304" pitchFamily="18" charset="0"/>
            </a:rPr>
            <a:t>Для руководителей высшего звена</a:t>
          </a:r>
        </a:p>
      </dgm:t>
    </dgm:pt>
    <dgm:pt modelId="{3C4186A5-026E-4E97-A31E-E8FB90485DDA}" type="parTrans" cxnId="{ED0A0E70-9406-4CE1-BBF6-2EC28BC1B2AD}">
      <dgm:prSet/>
      <dgm:spPr/>
      <dgm:t>
        <a:bodyPr/>
        <a:lstStyle/>
        <a:p>
          <a:endParaRPr lang="ru-RU" sz="2000">
            <a:latin typeface="Times New Roman" panose="02020603050405020304" pitchFamily="18" charset="0"/>
            <a:cs typeface="Times New Roman" panose="02020603050405020304" pitchFamily="18" charset="0"/>
          </a:endParaRPr>
        </a:p>
      </dgm:t>
    </dgm:pt>
    <dgm:pt modelId="{5B0FDDA4-8585-4CD2-B7A3-773305D64EDF}" type="sibTrans" cxnId="{ED0A0E70-9406-4CE1-BBF6-2EC28BC1B2AD}">
      <dgm:prSet/>
      <dgm:spPr/>
      <dgm:t>
        <a:bodyPr/>
        <a:lstStyle/>
        <a:p>
          <a:endParaRPr lang="ru-RU" sz="2000">
            <a:latin typeface="Times New Roman" panose="02020603050405020304" pitchFamily="18" charset="0"/>
            <a:cs typeface="Times New Roman" panose="02020603050405020304" pitchFamily="18" charset="0"/>
          </a:endParaRPr>
        </a:p>
      </dgm:t>
    </dgm:pt>
    <dgm:pt modelId="{A60FB017-A346-408B-87E2-897247C22BF7}">
      <dgm:prSet phldrT="[Текст]" custT="1"/>
      <dgm:spPr/>
      <dgm:t>
        <a:bodyPr/>
        <a:lstStyle/>
        <a:p>
          <a:r>
            <a:rPr lang="ru-RU" sz="2400" dirty="0">
              <a:latin typeface="Times New Roman" panose="02020603050405020304" pitchFamily="18" charset="0"/>
              <a:cs typeface="Times New Roman" panose="02020603050405020304" pitchFamily="18" charset="0"/>
            </a:rPr>
            <a:t>до 100 % от должностного оклада, в соответствии с подписанными контрактами</a:t>
          </a:r>
        </a:p>
      </dgm:t>
    </dgm:pt>
    <dgm:pt modelId="{9B88ADF5-F631-4002-B019-7EC0D7908038}" type="parTrans" cxnId="{5903EA79-6153-49FB-B4DF-C9270CFF76B3}">
      <dgm:prSet/>
      <dgm:spPr/>
      <dgm:t>
        <a:bodyPr/>
        <a:lstStyle/>
        <a:p>
          <a:endParaRPr lang="ru-RU" sz="2000">
            <a:latin typeface="Times New Roman" panose="02020603050405020304" pitchFamily="18" charset="0"/>
            <a:cs typeface="Times New Roman" panose="02020603050405020304" pitchFamily="18" charset="0"/>
          </a:endParaRPr>
        </a:p>
      </dgm:t>
    </dgm:pt>
    <dgm:pt modelId="{EA7BDB05-09EC-4CFA-A230-62D23AD1F6E0}" type="sibTrans" cxnId="{5903EA79-6153-49FB-B4DF-C9270CFF76B3}">
      <dgm:prSet/>
      <dgm:spPr/>
      <dgm:t>
        <a:bodyPr/>
        <a:lstStyle/>
        <a:p>
          <a:endParaRPr lang="ru-RU" sz="2000">
            <a:latin typeface="Times New Roman" panose="02020603050405020304" pitchFamily="18" charset="0"/>
            <a:cs typeface="Times New Roman" panose="02020603050405020304" pitchFamily="18" charset="0"/>
          </a:endParaRPr>
        </a:p>
      </dgm:t>
    </dgm:pt>
    <dgm:pt modelId="{D9B87E7B-A7F0-4D34-B754-BC787D79F5D3}">
      <dgm:prSet phldrT="[Текст]" custT="1"/>
      <dgm:spPr/>
      <dgm:t>
        <a:bodyPr/>
        <a:lstStyle/>
        <a:p>
          <a:r>
            <a:rPr lang="ru-RU" sz="2400" dirty="0">
              <a:latin typeface="Times New Roman" panose="02020603050405020304" pitchFamily="18" charset="0"/>
              <a:cs typeface="Times New Roman" panose="02020603050405020304" pitchFamily="18" charset="0"/>
            </a:rPr>
            <a:t> 80 % от должностного оклада и сдельного заработка</a:t>
          </a:r>
        </a:p>
      </dgm:t>
    </dgm:pt>
    <dgm:pt modelId="{57DF6E3C-3F61-4B7A-9688-7C02815A9202}" type="sibTrans" cxnId="{4810978B-DD95-419B-B9F8-602F54CAB7D7}">
      <dgm:prSet/>
      <dgm:spPr/>
      <dgm:t>
        <a:bodyPr/>
        <a:lstStyle/>
        <a:p>
          <a:endParaRPr lang="ru-RU" sz="2000">
            <a:latin typeface="Times New Roman" panose="02020603050405020304" pitchFamily="18" charset="0"/>
            <a:cs typeface="Times New Roman" panose="02020603050405020304" pitchFamily="18" charset="0"/>
          </a:endParaRPr>
        </a:p>
      </dgm:t>
    </dgm:pt>
    <dgm:pt modelId="{B963AA78-7621-4039-9ED9-0C7F4FC2B9EC}" type="parTrans" cxnId="{4810978B-DD95-419B-B9F8-602F54CAB7D7}">
      <dgm:prSet/>
      <dgm:spPr/>
      <dgm:t>
        <a:bodyPr/>
        <a:lstStyle/>
        <a:p>
          <a:endParaRPr lang="ru-RU" sz="2000">
            <a:latin typeface="Times New Roman" panose="02020603050405020304" pitchFamily="18" charset="0"/>
            <a:cs typeface="Times New Roman" panose="02020603050405020304" pitchFamily="18" charset="0"/>
          </a:endParaRPr>
        </a:p>
      </dgm:t>
    </dgm:pt>
    <dgm:pt modelId="{54330763-94CE-4ADB-A143-85212827A757}" type="pres">
      <dgm:prSet presAssocID="{ABA4BC99-12E3-4ABC-AD9E-0A533CF934B3}" presName="Name0" presStyleCnt="0">
        <dgm:presLayoutVars>
          <dgm:dir/>
          <dgm:animLvl val="lvl"/>
          <dgm:resizeHandles val="exact"/>
        </dgm:presLayoutVars>
      </dgm:prSet>
      <dgm:spPr/>
    </dgm:pt>
    <dgm:pt modelId="{521AC6A6-8C9E-4994-AECA-524A5C119464}" type="pres">
      <dgm:prSet presAssocID="{D86D6481-AC59-479C-9BB7-8949FEFCBF53}" presName="composite" presStyleCnt="0"/>
      <dgm:spPr/>
    </dgm:pt>
    <dgm:pt modelId="{1755C42E-A87D-41E3-9FFD-9C84A0392920}" type="pres">
      <dgm:prSet presAssocID="{D86D6481-AC59-479C-9BB7-8949FEFCBF53}" presName="parTx" presStyleLbl="alignNode1" presStyleIdx="0" presStyleCnt="3">
        <dgm:presLayoutVars>
          <dgm:chMax val="0"/>
          <dgm:chPref val="0"/>
          <dgm:bulletEnabled val="1"/>
        </dgm:presLayoutVars>
      </dgm:prSet>
      <dgm:spPr/>
    </dgm:pt>
    <dgm:pt modelId="{EE7D4FD7-DFD7-45DB-B243-90D95BA9E778}" type="pres">
      <dgm:prSet presAssocID="{D86D6481-AC59-479C-9BB7-8949FEFCBF53}" presName="desTx" presStyleLbl="alignAccFollowNode1" presStyleIdx="0" presStyleCnt="3">
        <dgm:presLayoutVars>
          <dgm:bulletEnabled val="1"/>
        </dgm:presLayoutVars>
      </dgm:prSet>
      <dgm:spPr/>
    </dgm:pt>
    <dgm:pt modelId="{1BCBD083-C440-435D-A221-405E33426B01}" type="pres">
      <dgm:prSet presAssocID="{3E9FC43B-782C-4BBB-BDA2-EC6467D654CA}" presName="space" presStyleCnt="0"/>
      <dgm:spPr/>
    </dgm:pt>
    <dgm:pt modelId="{62A0346E-C9F8-467D-80F2-CE3908F5B44B}" type="pres">
      <dgm:prSet presAssocID="{1E3FAE32-2CA8-4431-8A7A-9CC735660BF2}" presName="composite" presStyleCnt="0"/>
      <dgm:spPr/>
    </dgm:pt>
    <dgm:pt modelId="{32178305-0446-47DD-963D-FCEB4CAAADC9}" type="pres">
      <dgm:prSet presAssocID="{1E3FAE32-2CA8-4431-8A7A-9CC735660BF2}" presName="parTx" presStyleLbl="alignNode1" presStyleIdx="1" presStyleCnt="3">
        <dgm:presLayoutVars>
          <dgm:chMax val="0"/>
          <dgm:chPref val="0"/>
          <dgm:bulletEnabled val="1"/>
        </dgm:presLayoutVars>
      </dgm:prSet>
      <dgm:spPr/>
    </dgm:pt>
    <dgm:pt modelId="{BE9EE1A1-EBDC-4D57-8DBE-5DD62DDDCDC8}" type="pres">
      <dgm:prSet presAssocID="{1E3FAE32-2CA8-4431-8A7A-9CC735660BF2}" presName="desTx" presStyleLbl="alignAccFollowNode1" presStyleIdx="1" presStyleCnt="3">
        <dgm:presLayoutVars>
          <dgm:bulletEnabled val="1"/>
        </dgm:presLayoutVars>
      </dgm:prSet>
      <dgm:spPr/>
    </dgm:pt>
    <dgm:pt modelId="{298F2997-43A6-4D20-9EF2-E053A0F9C374}" type="pres">
      <dgm:prSet presAssocID="{7BE26D48-0E46-427D-B8FD-595B2432A9FA}" presName="space" presStyleCnt="0"/>
      <dgm:spPr/>
    </dgm:pt>
    <dgm:pt modelId="{88A2499A-E208-42D4-AE51-0A8EE5D53B3A}" type="pres">
      <dgm:prSet presAssocID="{3F9D00ED-B3AC-494D-A559-97EBE212D842}" presName="composite" presStyleCnt="0"/>
      <dgm:spPr/>
    </dgm:pt>
    <dgm:pt modelId="{768DA868-6D35-484A-8EFC-0030B9F17CA2}" type="pres">
      <dgm:prSet presAssocID="{3F9D00ED-B3AC-494D-A559-97EBE212D842}" presName="parTx" presStyleLbl="alignNode1" presStyleIdx="2" presStyleCnt="3">
        <dgm:presLayoutVars>
          <dgm:chMax val="0"/>
          <dgm:chPref val="0"/>
          <dgm:bulletEnabled val="1"/>
        </dgm:presLayoutVars>
      </dgm:prSet>
      <dgm:spPr/>
    </dgm:pt>
    <dgm:pt modelId="{1EC24324-545F-4FD7-9AAF-D14EFA887A7A}" type="pres">
      <dgm:prSet presAssocID="{3F9D00ED-B3AC-494D-A559-97EBE212D842}" presName="desTx" presStyleLbl="alignAccFollowNode1" presStyleIdx="2" presStyleCnt="3">
        <dgm:presLayoutVars>
          <dgm:bulletEnabled val="1"/>
        </dgm:presLayoutVars>
      </dgm:prSet>
      <dgm:spPr/>
    </dgm:pt>
  </dgm:ptLst>
  <dgm:cxnLst>
    <dgm:cxn modelId="{05692C08-51F6-4031-9180-9693D0DC08B5}" type="presOf" srcId="{A60FB017-A346-408B-87E2-897247C22BF7}" destId="{1EC24324-545F-4FD7-9AAF-D14EFA887A7A}" srcOrd="0" destOrd="0" presId="urn:microsoft.com/office/officeart/2005/8/layout/hList1"/>
    <dgm:cxn modelId="{7B70B33B-2E10-4DA1-8B26-D5038D9B34E7}" type="presOf" srcId="{D9B87E7B-A7F0-4D34-B754-BC787D79F5D3}" destId="{EE7D4FD7-DFD7-45DB-B243-90D95BA9E778}" srcOrd="0" destOrd="0" presId="urn:microsoft.com/office/officeart/2005/8/layout/hList1"/>
    <dgm:cxn modelId="{755EA968-7BCE-4772-90DB-41ED730111BB}" type="presOf" srcId="{1E3FAE32-2CA8-4431-8A7A-9CC735660BF2}" destId="{32178305-0446-47DD-963D-FCEB4CAAADC9}" srcOrd="0" destOrd="0" presId="urn:microsoft.com/office/officeart/2005/8/layout/hList1"/>
    <dgm:cxn modelId="{ED0A0E70-9406-4CE1-BBF6-2EC28BC1B2AD}" srcId="{ABA4BC99-12E3-4ABC-AD9E-0A533CF934B3}" destId="{3F9D00ED-B3AC-494D-A559-97EBE212D842}" srcOrd="2" destOrd="0" parTransId="{3C4186A5-026E-4E97-A31E-E8FB90485DDA}" sibTransId="{5B0FDDA4-8585-4CD2-B7A3-773305D64EDF}"/>
    <dgm:cxn modelId="{7D2BA078-A7BB-4FBC-AFDC-E4DBDDAD2401}" srcId="{1E3FAE32-2CA8-4431-8A7A-9CC735660BF2}" destId="{ABC164A9-9164-42BD-8C63-5C3A1B2716A0}" srcOrd="0" destOrd="0" parTransId="{C8ACEEBD-87ED-4AD6-BE27-1E68D760DCD6}" sibTransId="{87E90C2F-D704-4E84-9C24-F031E8E9276C}"/>
    <dgm:cxn modelId="{5903EA79-6153-49FB-B4DF-C9270CFF76B3}" srcId="{3F9D00ED-B3AC-494D-A559-97EBE212D842}" destId="{A60FB017-A346-408B-87E2-897247C22BF7}" srcOrd="0" destOrd="0" parTransId="{9B88ADF5-F631-4002-B019-7EC0D7908038}" sibTransId="{EA7BDB05-09EC-4CFA-A230-62D23AD1F6E0}"/>
    <dgm:cxn modelId="{3FCC577D-3C2C-4F9E-8D5F-E5965840F5D8}" srcId="{ABA4BC99-12E3-4ABC-AD9E-0A533CF934B3}" destId="{1E3FAE32-2CA8-4431-8A7A-9CC735660BF2}" srcOrd="1" destOrd="0" parTransId="{BCB6CD52-5230-4D4C-9184-018AE1EE4189}" sibTransId="{7BE26D48-0E46-427D-B8FD-595B2432A9FA}"/>
    <dgm:cxn modelId="{4810978B-DD95-419B-B9F8-602F54CAB7D7}" srcId="{D86D6481-AC59-479C-9BB7-8949FEFCBF53}" destId="{D9B87E7B-A7F0-4D34-B754-BC787D79F5D3}" srcOrd="0" destOrd="0" parTransId="{B963AA78-7621-4039-9ED9-0C7F4FC2B9EC}" sibTransId="{57DF6E3C-3F61-4B7A-9688-7C02815A9202}"/>
    <dgm:cxn modelId="{773BC7AC-1754-4723-817B-92A787996725}" type="presOf" srcId="{3F9D00ED-B3AC-494D-A559-97EBE212D842}" destId="{768DA868-6D35-484A-8EFC-0030B9F17CA2}" srcOrd="0" destOrd="0" presId="urn:microsoft.com/office/officeart/2005/8/layout/hList1"/>
    <dgm:cxn modelId="{02DA75BA-2B15-4BF9-A3E0-8B17EAFE2D24}" srcId="{ABA4BC99-12E3-4ABC-AD9E-0A533CF934B3}" destId="{D86D6481-AC59-479C-9BB7-8949FEFCBF53}" srcOrd="0" destOrd="0" parTransId="{0273D12C-52C5-4F21-9A60-8AB73B59A7AF}" sibTransId="{3E9FC43B-782C-4BBB-BDA2-EC6467D654CA}"/>
    <dgm:cxn modelId="{59C4A2BD-A543-40E1-94C4-E911D39A8508}" type="presOf" srcId="{ABC164A9-9164-42BD-8C63-5C3A1B2716A0}" destId="{BE9EE1A1-EBDC-4D57-8DBE-5DD62DDDCDC8}" srcOrd="0" destOrd="0" presId="urn:microsoft.com/office/officeart/2005/8/layout/hList1"/>
    <dgm:cxn modelId="{43B4DEDC-D86A-42FF-9091-DBF9D7B71EE3}" type="presOf" srcId="{ABA4BC99-12E3-4ABC-AD9E-0A533CF934B3}" destId="{54330763-94CE-4ADB-A143-85212827A757}" srcOrd="0" destOrd="0" presId="urn:microsoft.com/office/officeart/2005/8/layout/hList1"/>
    <dgm:cxn modelId="{5BEEF7ED-B720-4415-B84D-27214D30F14B}" type="presOf" srcId="{D86D6481-AC59-479C-9BB7-8949FEFCBF53}" destId="{1755C42E-A87D-41E3-9FFD-9C84A0392920}" srcOrd="0" destOrd="0" presId="urn:microsoft.com/office/officeart/2005/8/layout/hList1"/>
    <dgm:cxn modelId="{66763560-9180-4CBA-9525-CF0E647304DE}" type="presParOf" srcId="{54330763-94CE-4ADB-A143-85212827A757}" destId="{521AC6A6-8C9E-4994-AECA-524A5C119464}" srcOrd="0" destOrd="0" presId="urn:microsoft.com/office/officeart/2005/8/layout/hList1"/>
    <dgm:cxn modelId="{A18C2738-90E3-4775-882C-9C73E845CE86}" type="presParOf" srcId="{521AC6A6-8C9E-4994-AECA-524A5C119464}" destId="{1755C42E-A87D-41E3-9FFD-9C84A0392920}" srcOrd="0" destOrd="0" presId="urn:microsoft.com/office/officeart/2005/8/layout/hList1"/>
    <dgm:cxn modelId="{E9F25EBC-901F-46ED-B567-E5FCBD2C2730}" type="presParOf" srcId="{521AC6A6-8C9E-4994-AECA-524A5C119464}" destId="{EE7D4FD7-DFD7-45DB-B243-90D95BA9E778}" srcOrd="1" destOrd="0" presId="urn:microsoft.com/office/officeart/2005/8/layout/hList1"/>
    <dgm:cxn modelId="{BEEDD3B4-D1DB-480D-9F0C-E533977C23D6}" type="presParOf" srcId="{54330763-94CE-4ADB-A143-85212827A757}" destId="{1BCBD083-C440-435D-A221-405E33426B01}" srcOrd="1" destOrd="0" presId="urn:microsoft.com/office/officeart/2005/8/layout/hList1"/>
    <dgm:cxn modelId="{50601007-C36B-4618-ADFF-E3F58326DA23}" type="presParOf" srcId="{54330763-94CE-4ADB-A143-85212827A757}" destId="{62A0346E-C9F8-467D-80F2-CE3908F5B44B}" srcOrd="2" destOrd="0" presId="urn:microsoft.com/office/officeart/2005/8/layout/hList1"/>
    <dgm:cxn modelId="{B6F52815-9886-4D32-A7C8-E29CDD165E23}" type="presParOf" srcId="{62A0346E-C9F8-467D-80F2-CE3908F5B44B}" destId="{32178305-0446-47DD-963D-FCEB4CAAADC9}" srcOrd="0" destOrd="0" presId="urn:microsoft.com/office/officeart/2005/8/layout/hList1"/>
    <dgm:cxn modelId="{7B0332B3-F574-4359-8B17-2FB1326D4153}" type="presParOf" srcId="{62A0346E-C9F8-467D-80F2-CE3908F5B44B}" destId="{BE9EE1A1-EBDC-4D57-8DBE-5DD62DDDCDC8}" srcOrd="1" destOrd="0" presId="urn:microsoft.com/office/officeart/2005/8/layout/hList1"/>
    <dgm:cxn modelId="{E0849658-232A-4423-8726-7AC4E6F5439E}" type="presParOf" srcId="{54330763-94CE-4ADB-A143-85212827A757}" destId="{298F2997-43A6-4D20-9EF2-E053A0F9C374}" srcOrd="3" destOrd="0" presId="urn:microsoft.com/office/officeart/2005/8/layout/hList1"/>
    <dgm:cxn modelId="{9C0B5FEA-6782-4292-922E-ADA872F6EA70}" type="presParOf" srcId="{54330763-94CE-4ADB-A143-85212827A757}" destId="{88A2499A-E208-42D4-AE51-0A8EE5D53B3A}" srcOrd="4" destOrd="0" presId="urn:microsoft.com/office/officeart/2005/8/layout/hList1"/>
    <dgm:cxn modelId="{F3D7382D-3F88-4B87-9F77-FD15A4ED3A03}" type="presParOf" srcId="{88A2499A-E208-42D4-AE51-0A8EE5D53B3A}" destId="{768DA868-6D35-484A-8EFC-0030B9F17CA2}" srcOrd="0" destOrd="0" presId="urn:microsoft.com/office/officeart/2005/8/layout/hList1"/>
    <dgm:cxn modelId="{A99F4C5A-689A-43FD-85E2-930F0698D4C0}" type="presParOf" srcId="{88A2499A-E208-42D4-AE51-0A8EE5D53B3A}" destId="{1EC24324-545F-4FD7-9AAF-D14EFA887A7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6486E5-0980-4CAE-8DFA-2174E2F3A5B1}" type="doc">
      <dgm:prSet loTypeId="urn:microsoft.com/office/officeart/2005/8/layout/chevron2" loCatId="list" qsTypeId="urn:microsoft.com/office/officeart/2005/8/quickstyle/simple1" qsCatId="simple" csTypeId="urn:microsoft.com/office/officeart/2005/8/colors/accent2_1" csCatId="accent2" phldr="1"/>
      <dgm:spPr/>
      <dgm:t>
        <a:bodyPr/>
        <a:lstStyle/>
        <a:p>
          <a:endParaRPr lang="ru-RU"/>
        </a:p>
      </dgm:t>
    </dgm:pt>
    <dgm:pt modelId="{22E9AD9A-E87A-4496-B28B-DB7C2A8C8C28}">
      <dgm:prSet phldrT="[Текст]"/>
      <dgm:spPr/>
      <dgm:t>
        <a:bodyPr/>
        <a:lstStyle/>
        <a:p>
          <a:r>
            <a:rPr lang="ru-RU" dirty="0">
              <a:latin typeface="Times New Roman" panose="02020603050405020304" pitchFamily="18" charset="0"/>
              <a:cs typeface="Times New Roman" panose="02020603050405020304" pitchFamily="18" charset="0"/>
            </a:rPr>
            <a:t>1</a:t>
          </a:r>
        </a:p>
      </dgm:t>
    </dgm:pt>
    <dgm:pt modelId="{489E6BF2-8830-4B01-A5BA-2E0258323453}" type="parTrans" cxnId="{39E4A847-582D-40B5-B964-E2B6B6FE1073}">
      <dgm:prSet/>
      <dgm:spPr/>
      <dgm:t>
        <a:bodyPr/>
        <a:lstStyle/>
        <a:p>
          <a:endParaRPr lang="ru-RU">
            <a:latin typeface="Times New Roman" panose="02020603050405020304" pitchFamily="18" charset="0"/>
            <a:cs typeface="Times New Roman" panose="02020603050405020304" pitchFamily="18" charset="0"/>
          </a:endParaRPr>
        </a:p>
      </dgm:t>
    </dgm:pt>
    <dgm:pt modelId="{679DBA0C-4B89-4D87-9BAA-B248C003E6DB}" type="sibTrans" cxnId="{39E4A847-582D-40B5-B964-E2B6B6FE1073}">
      <dgm:prSet/>
      <dgm:spPr/>
      <dgm:t>
        <a:bodyPr/>
        <a:lstStyle/>
        <a:p>
          <a:endParaRPr lang="ru-RU">
            <a:latin typeface="Times New Roman" panose="02020603050405020304" pitchFamily="18" charset="0"/>
            <a:cs typeface="Times New Roman" panose="02020603050405020304" pitchFamily="18" charset="0"/>
          </a:endParaRPr>
        </a:p>
      </dgm:t>
    </dgm:pt>
    <dgm:pt modelId="{7557E499-8283-4F63-BC9B-3C6FE433D868}">
      <dgm:prSet phldrT="[Текст]"/>
      <dgm:spPr/>
      <dgm:t>
        <a:bodyPr/>
        <a:lstStyle/>
        <a:p>
          <a:r>
            <a:rPr lang="ru-RU" dirty="0">
              <a:latin typeface="Times New Roman" panose="02020603050405020304" pitchFamily="18" charset="0"/>
              <a:cs typeface="Times New Roman" panose="02020603050405020304" pitchFamily="18" charset="0"/>
            </a:rPr>
            <a:t>в основном поощрении, то есть при установлении величины должностного оклада и премиальных, недостаточно внимания уделяется переработкам, что существенно понижает заинтересованность работников и эффективность их труда;</a:t>
          </a:r>
        </a:p>
      </dgm:t>
    </dgm:pt>
    <dgm:pt modelId="{4AE61C8D-C137-48C5-A3C7-668F8BB11FCA}" type="parTrans" cxnId="{99573E44-5F07-4796-B6A6-3A9A0CBB8958}">
      <dgm:prSet/>
      <dgm:spPr/>
      <dgm:t>
        <a:bodyPr/>
        <a:lstStyle/>
        <a:p>
          <a:endParaRPr lang="ru-RU">
            <a:latin typeface="Times New Roman" panose="02020603050405020304" pitchFamily="18" charset="0"/>
            <a:cs typeface="Times New Roman" panose="02020603050405020304" pitchFamily="18" charset="0"/>
          </a:endParaRPr>
        </a:p>
      </dgm:t>
    </dgm:pt>
    <dgm:pt modelId="{391F9BA7-7DAF-4945-88BB-2E82D3459314}" type="sibTrans" cxnId="{99573E44-5F07-4796-B6A6-3A9A0CBB8958}">
      <dgm:prSet/>
      <dgm:spPr/>
      <dgm:t>
        <a:bodyPr/>
        <a:lstStyle/>
        <a:p>
          <a:endParaRPr lang="ru-RU">
            <a:latin typeface="Times New Roman" panose="02020603050405020304" pitchFamily="18" charset="0"/>
            <a:cs typeface="Times New Roman" panose="02020603050405020304" pitchFamily="18" charset="0"/>
          </a:endParaRPr>
        </a:p>
      </dgm:t>
    </dgm:pt>
    <dgm:pt modelId="{D2458857-46A5-49FC-95A4-894B235B22BC}">
      <dgm:prSet phldrT="[Текст]"/>
      <dgm:spPr/>
      <dgm:t>
        <a:bodyPr/>
        <a:lstStyle/>
        <a:p>
          <a:r>
            <a:rPr lang="ru-RU" dirty="0">
              <a:latin typeface="Times New Roman" panose="02020603050405020304" pitchFamily="18" charset="0"/>
              <a:cs typeface="Times New Roman" panose="02020603050405020304" pitchFamily="18" charset="0"/>
            </a:rPr>
            <a:t>2</a:t>
          </a:r>
        </a:p>
      </dgm:t>
    </dgm:pt>
    <dgm:pt modelId="{A5215D85-E94D-440C-9AEC-9BF451590F9C}" type="parTrans" cxnId="{C11F9B6F-5B86-4CE6-A9C3-AF704FE9DB9B}">
      <dgm:prSet/>
      <dgm:spPr/>
      <dgm:t>
        <a:bodyPr/>
        <a:lstStyle/>
        <a:p>
          <a:endParaRPr lang="ru-RU">
            <a:latin typeface="Times New Roman" panose="02020603050405020304" pitchFamily="18" charset="0"/>
            <a:cs typeface="Times New Roman" panose="02020603050405020304" pitchFamily="18" charset="0"/>
          </a:endParaRPr>
        </a:p>
      </dgm:t>
    </dgm:pt>
    <dgm:pt modelId="{E1D05AD1-4308-4619-8314-C7413F79DD69}" type="sibTrans" cxnId="{C11F9B6F-5B86-4CE6-A9C3-AF704FE9DB9B}">
      <dgm:prSet/>
      <dgm:spPr/>
      <dgm:t>
        <a:bodyPr/>
        <a:lstStyle/>
        <a:p>
          <a:endParaRPr lang="ru-RU">
            <a:latin typeface="Times New Roman" panose="02020603050405020304" pitchFamily="18" charset="0"/>
            <a:cs typeface="Times New Roman" panose="02020603050405020304" pitchFamily="18" charset="0"/>
          </a:endParaRPr>
        </a:p>
      </dgm:t>
    </dgm:pt>
    <dgm:pt modelId="{98937169-B691-44CF-8F0B-10F504494AAB}">
      <dgm:prSet phldrT="[Текст]"/>
      <dgm:spPr/>
      <dgm:t>
        <a:bodyPr/>
        <a:lstStyle/>
        <a:p>
          <a:r>
            <a:rPr lang="ru-RU" dirty="0">
              <a:latin typeface="Times New Roman" panose="02020603050405020304" pitchFamily="18" charset="0"/>
              <a:cs typeface="Times New Roman" panose="02020603050405020304" pitchFamily="18" charset="0"/>
            </a:rPr>
            <a:t>в отдельных ситуациях применяется повременная оплата труда при том, что в результате  важен количественный итог. Это тоже ведет к существенному понижению эффективности труда работников</a:t>
          </a:r>
        </a:p>
      </dgm:t>
    </dgm:pt>
    <dgm:pt modelId="{6C8F1B88-83AE-4F31-8164-56EE4D4158A0}" type="parTrans" cxnId="{EE20E5FE-A70C-415C-A19C-6DF0EF903546}">
      <dgm:prSet/>
      <dgm:spPr/>
      <dgm:t>
        <a:bodyPr/>
        <a:lstStyle/>
        <a:p>
          <a:endParaRPr lang="ru-RU">
            <a:latin typeface="Times New Roman" panose="02020603050405020304" pitchFamily="18" charset="0"/>
            <a:cs typeface="Times New Roman" panose="02020603050405020304" pitchFamily="18" charset="0"/>
          </a:endParaRPr>
        </a:p>
      </dgm:t>
    </dgm:pt>
    <dgm:pt modelId="{F4E65107-98BE-4265-9C75-AF4E553D0BAC}" type="sibTrans" cxnId="{EE20E5FE-A70C-415C-A19C-6DF0EF903546}">
      <dgm:prSet/>
      <dgm:spPr/>
      <dgm:t>
        <a:bodyPr/>
        <a:lstStyle/>
        <a:p>
          <a:endParaRPr lang="ru-RU">
            <a:latin typeface="Times New Roman" panose="02020603050405020304" pitchFamily="18" charset="0"/>
            <a:cs typeface="Times New Roman" panose="02020603050405020304" pitchFamily="18" charset="0"/>
          </a:endParaRPr>
        </a:p>
      </dgm:t>
    </dgm:pt>
    <dgm:pt modelId="{A3F487C5-6FBF-4389-B9D2-D45D49554701}" type="pres">
      <dgm:prSet presAssocID="{336486E5-0980-4CAE-8DFA-2174E2F3A5B1}" presName="linearFlow" presStyleCnt="0">
        <dgm:presLayoutVars>
          <dgm:dir/>
          <dgm:animLvl val="lvl"/>
          <dgm:resizeHandles val="exact"/>
        </dgm:presLayoutVars>
      </dgm:prSet>
      <dgm:spPr/>
    </dgm:pt>
    <dgm:pt modelId="{953138E6-CE71-4A22-BD53-9AD1CA0546AB}" type="pres">
      <dgm:prSet presAssocID="{22E9AD9A-E87A-4496-B28B-DB7C2A8C8C28}" presName="composite" presStyleCnt="0"/>
      <dgm:spPr/>
    </dgm:pt>
    <dgm:pt modelId="{8A45FC8E-228A-4A68-B361-EFC47D20B3C3}" type="pres">
      <dgm:prSet presAssocID="{22E9AD9A-E87A-4496-B28B-DB7C2A8C8C28}" presName="parentText" presStyleLbl="alignNode1" presStyleIdx="0" presStyleCnt="2">
        <dgm:presLayoutVars>
          <dgm:chMax val="1"/>
          <dgm:bulletEnabled val="1"/>
        </dgm:presLayoutVars>
      </dgm:prSet>
      <dgm:spPr/>
    </dgm:pt>
    <dgm:pt modelId="{001AB9F2-D613-4FA1-83B5-E28ECD955D9B}" type="pres">
      <dgm:prSet presAssocID="{22E9AD9A-E87A-4496-B28B-DB7C2A8C8C28}" presName="descendantText" presStyleLbl="alignAcc1" presStyleIdx="0" presStyleCnt="2" custLinFactNeighborX="293" custLinFactNeighborY="1083">
        <dgm:presLayoutVars>
          <dgm:bulletEnabled val="1"/>
        </dgm:presLayoutVars>
      </dgm:prSet>
      <dgm:spPr/>
    </dgm:pt>
    <dgm:pt modelId="{0BF13D8C-0DA8-4C0F-A621-88A4375C3EC8}" type="pres">
      <dgm:prSet presAssocID="{679DBA0C-4B89-4D87-9BAA-B248C003E6DB}" presName="sp" presStyleCnt="0"/>
      <dgm:spPr/>
    </dgm:pt>
    <dgm:pt modelId="{A461003F-8E34-4C5A-994E-8E7122C2A26A}" type="pres">
      <dgm:prSet presAssocID="{D2458857-46A5-49FC-95A4-894B235B22BC}" presName="composite" presStyleCnt="0"/>
      <dgm:spPr/>
    </dgm:pt>
    <dgm:pt modelId="{DD798567-A33E-4CFC-BD42-3B3D660389E0}" type="pres">
      <dgm:prSet presAssocID="{D2458857-46A5-49FC-95A4-894B235B22BC}" presName="parentText" presStyleLbl="alignNode1" presStyleIdx="1" presStyleCnt="2">
        <dgm:presLayoutVars>
          <dgm:chMax val="1"/>
          <dgm:bulletEnabled val="1"/>
        </dgm:presLayoutVars>
      </dgm:prSet>
      <dgm:spPr/>
    </dgm:pt>
    <dgm:pt modelId="{050DFC0D-D71C-4D25-9264-5119907661BD}" type="pres">
      <dgm:prSet presAssocID="{D2458857-46A5-49FC-95A4-894B235B22BC}" presName="descendantText" presStyleLbl="alignAcc1" presStyleIdx="1" presStyleCnt="2">
        <dgm:presLayoutVars>
          <dgm:bulletEnabled val="1"/>
        </dgm:presLayoutVars>
      </dgm:prSet>
      <dgm:spPr/>
    </dgm:pt>
  </dgm:ptLst>
  <dgm:cxnLst>
    <dgm:cxn modelId="{9558DF0B-493B-494F-A54B-299443F1FE5A}" type="presOf" srcId="{22E9AD9A-E87A-4496-B28B-DB7C2A8C8C28}" destId="{8A45FC8E-228A-4A68-B361-EFC47D20B3C3}" srcOrd="0" destOrd="0" presId="urn:microsoft.com/office/officeart/2005/8/layout/chevron2"/>
    <dgm:cxn modelId="{EA146313-9242-474E-B0DC-756A0573B56C}" type="presOf" srcId="{336486E5-0980-4CAE-8DFA-2174E2F3A5B1}" destId="{A3F487C5-6FBF-4389-B9D2-D45D49554701}" srcOrd="0" destOrd="0" presId="urn:microsoft.com/office/officeart/2005/8/layout/chevron2"/>
    <dgm:cxn modelId="{99573E44-5F07-4796-B6A6-3A9A0CBB8958}" srcId="{22E9AD9A-E87A-4496-B28B-DB7C2A8C8C28}" destId="{7557E499-8283-4F63-BC9B-3C6FE433D868}" srcOrd="0" destOrd="0" parTransId="{4AE61C8D-C137-48C5-A3C7-668F8BB11FCA}" sibTransId="{391F9BA7-7DAF-4945-88BB-2E82D3459314}"/>
    <dgm:cxn modelId="{39E4A847-582D-40B5-B964-E2B6B6FE1073}" srcId="{336486E5-0980-4CAE-8DFA-2174E2F3A5B1}" destId="{22E9AD9A-E87A-4496-B28B-DB7C2A8C8C28}" srcOrd="0" destOrd="0" parTransId="{489E6BF2-8830-4B01-A5BA-2E0258323453}" sibTransId="{679DBA0C-4B89-4D87-9BAA-B248C003E6DB}"/>
    <dgm:cxn modelId="{78771A6C-3CA7-44D0-B35C-D3718CE527FB}" type="presOf" srcId="{D2458857-46A5-49FC-95A4-894B235B22BC}" destId="{DD798567-A33E-4CFC-BD42-3B3D660389E0}" srcOrd="0" destOrd="0" presId="urn:microsoft.com/office/officeart/2005/8/layout/chevron2"/>
    <dgm:cxn modelId="{C11F9B6F-5B86-4CE6-A9C3-AF704FE9DB9B}" srcId="{336486E5-0980-4CAE-8DFA-2174E2F3A5B1}" destId="{D2458857-46A5-49FC-95A4-894B235B22BC}" srcOrd="1" destOrd="0" parTransId="{A5215D85-E94D-440C-9AEC-9BF451590F9C}" sibTransId="{E1D05AD1-4308-4619-8314-C7413F79DD69}"/>
    <dgm:cxn modelId="{290E6459-FCA7-4469-88C2-7B5F1485AC83}" type="presOf" srcId="{7557E499-8283-4F63-BC9B-3C6FE433D868}" destId="{001AB9F2-D613-4FA1-83B5-E28ECD955D9B}" srcOrd="0" destOrd="0" presId="urn:microsoft.com/office/officeart/2005/8/layout/chevron2"/>
    <dgm:cxn modelId="{1DA4957E-C96A-4F85-AA92-EECF382F46FE}" type="presOf" srcId="{98937169-B691-44CF-8F0B-10F504494AAB}" destId="{050DFC0D-D71C-4D25-9264-5119907661BD}" srcOrd="0" destOrd="0" presId="urn:microsoft.com/office/officeart/2005/8/layout/chevron2"/>
    <dgm:cxn modelId="{EE20E5FE-A70C-415C-A19C-6DF0EF903546}" srcId="{D2458857-46A5-49FC-95A4-894B235B22BC}" destId="{98937169-B691-44CF-8F0B-10F504494AAB}" srcOrd="0" destOrd="0" parTransId="{6C8F1B88-83AE-4F31-8164-56EE4D4158A0}" sibTransId="{F4E65107-98BE-4265-9C75-AF4E553D0BAC}"/>
    <dgm:cxn modelId="{78A58853-E111-4529-9F5C-FFDFBE33AC1C}" type="presParOf" srcId="{A3F487C5-6FBF-4389-B9D2-D45D49554701}" destId="{953138E6-CE71-4A22-BD53-9AD1CA0546AB}" srcOrd="0" destOrd="0" presId="urn:microsoft.com/office/officeart/2005/8/layout/chevron2"/>
    <dgm:cxn modelId="{7A7DB807-1C43-46A4-90A0-FB8517C55AA5}" type="presParOf" srcId="{953138E6-CE71-4A22-BD53-9AD1CA0546AB}" destId="{8A45FC8E-228A-4A68-B361-EFC47D20B3C3}" srcOrd="0" destOrd="0" presId="urn:microsoft.com/office/officeart/2005/8/layout/chevron2"/>
    <dgm:cxn modelId="{9F729E1F-A5BA-49C8-998A-979FBCA5521F}" type="presParOf" srcId="{953138E6-CE71-4A22-BD53-9AD1CA0546AB}" destId="{001AB9F2-D613-4FA1-83B5-E28ECD955D9B}" srcOrd="1" destOrd="0" presId="urn:microsoft.com/office/officeart/2005/8/layout/chevron2"/>
    <dgm:cxn modelId="{64990F1D-6622-4B84-B816-387BEDE340B3}" type="presParOf" srcId="{A3F487C5-6FBF-4389-B9D2-D45D49554701}" destId="{0BF13D8C-0DA8-4C0F-A621-88A4375C3EC8}" srcOrd="1" destOrd="0" presId="urn:microsoft.com/office/officeart/2005/8/layout/chevron2"/>
    <dgm:cxn modelId="{13F5CABD-FE77-44DE-BF46-A5BEE6968F43}" type="presParOf" srcId="{A3F487C5-6FBF-4389-B9D2-D45D49554701}" destId="{A461003F-8E34-4C5A-994E-8E7122C2A26A}" srcOrd="2" destOrd="0" presId="urn:microsoft.com/office/officeart/2005/8/layout/chevron2"/>
    <dgm:cxn modelId="{2A7BA084-9B40-4544-914F-15648D8255E4}" type="presParOf" srcId="{A461003F-8E34-4C5A-994E-8E7122C2A26A}" destId="{DD798567-A33E-4CFC-BD42-3B3D660389E0}" srcOrd="0" destOrd="0" presId="urn:microsoft.com/office/officeart/2005/8/layout/chevron2"/>
    <dgm:cxn modelId="{B3023E47-27F0-4B8E-A7FB-A07EF60AEB86}" type="presParOf" srcId="{A461003F-8E34-4C5A-994E-8E7122C2A26A}" destId="{050DFC0D-D71C-4D25-9264-5119907661B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E12E05-67C1-4432-86A5-5AC8A0B22D4B}"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B5E7B014-C496-4FAE-8B42-5392C537E168}">
      <dgm:prSet phldrT="[Текст]" custT="1"/>
      <dgm:spPr/>
      <dgm:t>
        <a:bodyPr/>
        <a:lstStyle/>
        <a:p>
          <a:r>
            <a:rPr lang="ru-RU" sz="1800" dirty="0">
              <a:latin typeface="Times New Roman" panose="02020603050405020304" pitchFamily="18" charset="0"/>
              <a:cs typeface="Times New Roman" panose="02020603050405020304" pitchFamily="18" charset="0"/>
            </a:rPr>
            <a:t>Внедрение автоматизированной системы кадрового учета</a:t>
          </a:r>
        </a:p>
      </dgm:t>
    </dgm:pt>
    <dgm:pt modelId="{B8FAF346-EE62-4C71-A7E3-58FEB731539B}" type="parTrans" cxnId="{E489E8EC-710F-4938-B391-436AEB8D7C50}">
      <dgm:prSet/>
      <dgm:spPr/>
      <dgm:t>
        <a:bodyPr/>
        <a:lstStyle/>
        <a:p>
          <a:endParaRPr lang="ru-RU" sz="3200">
            <a:latin typeface="Times New Roman" panose="02020603050405020304" pitchFamily="18" charset="0"/>
            <a:cs typeface="Times New Roman" panose="02020603050405020304" pitchFamily="18" charset="0"/>
          </a:endParaRPr>
        </a:p>
      </dgm:t>
    </dgm:pt>
    <dgm:pt modelId="{AA85397E-F50D-490C-850C-247602A73693}" type="sibTrans" cxnId="{E489E8EC-710F-4938-B391-436AEB8D7C50}">
      <dgm:prSet/>
      <dgm:spPr/>
      <dgm:t>
        <a:bodyPr/>
        <a:lstStyle/>
        <a:p>
          <a:endParaRPr lang="ru-RU" sz="3200">
            <a:latin typeface="Times New Roman" panose="02020603050405020304" pitchFamily="18" charset="0"/>
            <a:cs typeface="Times New Roman" panose="02020603050405020304" pitchFamily="18" charset="0"/>
          </a:endParaRPr>
        </a:p>
      </dgm:t>
    </dgm:pt>
    <dgm:pt modelId="{0DB51368-906C-4364-A49C-987E475B0EA9}">
      <dgm:prSet phldrT="[Текст]" custT="1"/>
      <dgm:spPr/>
      <dgm:t>
        <a:bodyPr/>
        <a:lstStyle/>
        <a:p>
          <a:r>
            <a:rPr lang="ru-RU" sz="1800" dirty="0">
              <a:latin typeface="Times New Roman" panose="02020603050405020304" pitchFamily="18" charset="0"/>
              <a:cs typeface="Times New Roman" panose="02020603050405020304" pitchFamily="18" charset="0"/>
            </a:rPr>
            <a:t>Сотрудничество с одним из кадровых агентств Новосибирска</a:t>
          </a:r>
        </a:p>
      </dgm:t>
    </dgm:pt>
    <dgm:pt modelId="{E0736B35-B8F0-436B-AD3E-A508E1925E04}" type="parTrans" cxnId="{AE431ADD-A9EF-49F3-923E-302205145120}">
      <dgm:prSet/>
      <dgm:spPr/>
      <dgm:t>
        <a:bodyPr/>
        <a:lstStyle/>
        <a:p>
          <a:endParaRPr lang="ru-RU" sz="3200">
            <a:latin typeface="Times New Roman" panose="02020603050405020304" pitchFamily="18" charset="0"/>
            <a:cs typeface="Times New Roman" panose="02020603050405020304" pitchFamily="18" charset="0"/>
          </a:endParaRPr>
        </a:p>
      </dgm:t>
    </dgm:pt>
    <dgm:pt modelId="{E200E181-0FBD-4323-94FD-EFF163B87332}" type="sibTrans" cxnId="{AE431ADD-A9EF-49F3-923E-302205145120}">
      <dgm:prSet/>
      <dgm:spPr/>
      <dgm:t>
        <a:bodyPr/>
        <a:lstStyle/>
        <a:p>
          <a:endParaRPr lang="ru-RU" sz="3200">
            <a:latin typeface="Times New Roman" panose="02020603050405020304" pitchFamily="18" charset="0"/>
            <a:cs typeface="Times New Roman" panose="02020603050405020304" pitchFamily="18" charset="0"/>
          </a:endParaRPr>
        </a:p>
      </dgm:t>
    </dgm:pt>
    <dgm:pt modelId="{2D33EA0E-D178-4C75-B7E2-5DCED31411BF}">
      <dgm:prSet phldrT="[Текст]" custT="1"/>
      <dgm:spPr/>
      <dgm:t>
        <a:bodyPr/>
        <a:lstStyle/>
        <a:p>
          <a:r>
            <a:rPr lang="ru-RU" sz="1800" dirty="0">
              <a:latin typeface="Times New Roman" panose="02020603050405020304" pitchFamily="18" charset="0"/>
              <a:cs typeface="Times New Roman" panose="02020603050405020304" pitchFamily="18" charset="0"/>
            </a:rPr>
            <a:t>Поиск персонала посредством Интернета</a:t>
          </a:r>
        </a:p>
      </dgm:t>
    </dgm:pt>
    <dgm:pt modelId="{64A14CC1-A255-4F32-B9F9-C4AA31E07864}" type="parTrans" cxnId="{BF4347D1-DB8A-40DE-BFF6-B29132CC3E96}">
      <dgm:prSet/>
      <dgm:spPr/>
      <dgm:t>
        <a:bodyPr/>
        <a:lstStyle/>
        <a:p>
          <a:endParaRPr lang="ru-RU" sz="3200">
            <a:latin typeface="Times New Roman" panose="02020603050405020304" pitchFamily="18" charset="0"/>
            <a:cs typeface="Times New Roman" panose="02020603050405020304" pitchFamily="18" charset="0"/>
          </a:endParaRPr>
        </a:p>
      </dgm:t>
    </dgm:pt>
    <dgm:pt modelId="{D1A495A9-7301-4A5E-ADC6-3F352C8CCC33}" type="sibTrans" cxnId="{BF4347D1-DB8A-40DE-BFF6-B29132CC3E96}">
      <dgm:prSet/>
      <dgm:spPr/>
      <dgm:t>
        <a:bodyPr/>
        <a:lstStyle/>
        <a:p>
          <a:endParaRPr lang="ru-RU" sz="3200">
            <a:latin typeface="Times New Roman" panose="02020603050405020304" pitchFamily="18" charset="0"/>
            <a:cs typeface="Times New Roman" panose="02020603050405020304" pitchFamily="18" charset="0"/>
          </a:endParaRPr>
        </a:p>
      </dgm:t>
    </dgm:pt>
    <dgm:pt modelId="{D9A6FAAC-629A-4DFE-B5F9-059B86DA54C8}" type="pres">
      <dgm:prSet presAssocID="{FEE12E05-67C1-4432-86A5-5AC8A0B22D4B}" presName="linear" presStyleCnt="0">
        <dgm:presLayoutVars>
          <dgm:dir/>
          <dgm:animLvl val="lvl"/>
          <dgm:resizeHandles val="exact"/>
        </dgm:presLayoutVars>
      </dgm:prSet>
      <dgm:spPr/>
    </dgm:pt>
    <dgm:pt modelId="{4640F938-4DD9-4B5D-A316-B2035384D6DA}" type="pres">
      <dgm:prSet presAssocID="{B5E7B014-C496-4FAE-8B42-5392C537E168}" presName="parentLin" presStyleCnt="0"/>
      <dgm:spPr/>
    </dgm:pt>
    <dgm:pt modelId="{FEC8FD08-E543-471B-8F63-300029D9BB55}" type="pres">
      <dgm:prSet presAssocID="{B5E7B014-C496-4FAE-8B42-5392C537E168}" presName="parentLeftMargin" presStyleLbl="node1" presStyleIdx="0" presStyleCnt="3"/>
      <dgm:spPr/>
    </dgm:pt>
    <dgm:pt modelId="{794C987E-25AF-4A2A-8291-454B629645A0}" type="pres">
      <dgm:prSet presAssocID="{B5E7B014-C496-4FAE-8B42-5392C537E168}" presName="parentText" presStyleLbl="node1" presStyleIdx="0" presStyleCnt="3" custScaleX="118473">
        <dgm:presLayoutVars>
          <dgm:chMax val="0"/>
          <dgm:bulletEnabled val="1"/>
        </dgm:presLayoutVars>
      </dgm:prSet>
      <dgm:spPr/>
    </dgm:pt>
    <dgm:pt modelId="{C978BD23-A608-440B-B719-947C580F4AE1}" type="pres">
      <dgm:prSet presAssocID="{B5E7B014-C496-4FAE-8B42-5392C537E168}" presName="negativeSpace" presStyleCnt="0"/>
      <dgm:spPr/>
    </dgm:pt>
    <dgm:pt modelId="{F2CA4491-4755-4157-8ADF-5AF229667EAC}" type="pres">
      <dgm:prSet presAssocID="{B5E7B014-C496-4FAE-8B42-5392C537E168}" presName="childText" presStyleLbl="conFgAcc1" presStyleIdx="0" presStyleCnt="3">
        <dgm:presLayoutVars>
          <dgm:bulletEnabled val="1"/>
        </dgm:presLayoutVars>
      </dgm:prSet>
      <dgm:spPr/>
    </dgm:pt>
    <dgm:pt modelId="{2CC96EC6-836C-403A-9E17-5DEE21BACC90}" type="pres">
      <dgm:prSet presAssocID="{AA85397E-F50D-490C-850C-247602A73693}" presName="spaceBetweenRectangles" presStyleCnt="0"/>
      <dgm:spPr/>
    </dgm:pt>
    <dgm:pt modelId="{13D1DF11-67FD-4DAC-A9E6-E570FCFA1D09}" type="pres">
      <dgm:prSet presAssocID="{0DB51368-906C-4364-A49C-987E475B0EA9}" presName="parentLin" presStyleCnt="0"/>
      <dgm:spPr/>
    </dgm:pt>
    <dgm:pt modelId="{9EE7A21E-6719-45C2-9870-C7BDBCCEC575}" type="pres">
      <dgm:prSet presAssocID="{0DB51368-906C-4364-A49C-987E475B0EA9}" presName="parentLeftMargin" presStyleLbl="node1" presStyleIdx="0" presStyleCnt="3"/>
      <dgm:spPr/>
    </dgm:pt>
    <dgm:pt modelId="{7C82AC35-A199-4C13-936F-8EE82ABF3F11}" type="pres">
      <dgm:prSet presAssocID="{0DB51368-906C-4364-A49C-987E475B0EA9}" presName="parentText" presStyleLbl="node1" presStyleIdx="1" presStyleCnt="3" custScaleX="118473">
        <dgm:presLayoutVars>
          <dgm:chMax val="0"/>
          <dgm:bulletEnabled val="1"/>
        </dgm:presLayoutVars>
      </dgm:prSet>
      <dgm:spPr/>
    </dgm:pt>
    <dgm:pt modelId="{EB9FF87E-A2A0-4B1E-9473-A8B10868A882}" type="pres">
      <dgm:prSet presAssocID="{0DB51368-906C-4364-A49C-987E475B0EA9}" presName="negativeSpace" presStyleCnt="0"/>
      <dgm:spPr/>
    </dgm:pt>
    <dgm:pt modelId="{2A7A9607-AE31-4E6B-9720-26F9273A40CB}" type="pres">
      <dgm:prSet presAssocID="{0DB51368-906C-4364-A49C-987E475B0EA9}" presName="childText" presStyleLbl="conFgAcc1" presStyleIdx="1" presStyleCnt="3">
        <dgm:presLayoutVars>
          <dgm:bulletEnabled val="1"/>
        </dgm:presLayoutVars>
      </dgm:prSet>
      <dgm:spPr/>
    </dgm:pt>
    <dgm:pt modelId="{5F3E265C-5C28-49EF-966F-907F0E519D62}" type="pres">
      <dgm:prSet presAssocID="{E200E181-0FBD-4323-94FD-EFF163B87332}" presName="spaceBetweenRectangles" presStyleCnt="0"/>
      <dgm:spPr/>
    </dgm:pt>
    <dgm:pt modelId="{52BCFBBD-FD34-4377-8907-543146CC2FEB}" type="pres">
      <dgm:prSet presAssocID="{2D33EA0E-D178-4C75-B7E2-5DCED31411BF}" presName="parentLin" presStyleCnt="0"/>
      <dgm:spPr/>
    </dgm:pt>
    <dgm:pt modelId="{2BDDD8B0-F531-404E-BDC4-91FD840F49C6}" type="pres">
      <dgm:prSet presAssocID="{2D33EA0E-D178-4C75-B7E2-5DCED31411BF}" presName="parentLeftMargin" presStyleLbl="node1" presStyleIdx="1" presStyleCnt="3"/>
      <dgm:spPr/>
    </dgm:pt>
    <dgm:pt modelId="{BF1AA49F-D7A0-4C56-85A1-77020B184E6D}" type="pres">
      <dgm:prSet presAssocID="{2D33EA0E-D178-4C75-B7E2-5DCED31411BF}" presName="parentText" presStyleLbl="node1" presStyleIdx="2" presStyleCnt="3" custScaleX="118473">
        <dgm:presLayoutVars>
          <dgm:chMax val="0"/>
          <dgm:bulletEnabled val="1"/>
        </dgm:presLayoutVars>
      </dgm:prSet>
      <dgm:spPr/>
    </dgm:pt>
    <dgm:pt modelId="{9E913EE7-6F72-4793-90E6-4215A418FEA7}" type="pres">
      <dgm:prSet presAssocID="{2D33EA0E-D178-4C75-B7E2-5DCED31411BF}" presName="negativeSpace" presStyleCnt="0"/>
      <dgm:spPr/>
    </dgm:pt>
    <dgm:pt modelId="{3E9541A5-8C76-4878-B29A-BA058F75403D}" type="pres">
      <dgm:prSet presAssocID="{2D33EA0E-D178-4C75-B7E2-5DCED31411BF}" presName="childText" presStyleLbl="conFgAcc1" presStyleIdx="2" presStyleCnt="3">
        <dgm:presLayoutVars>
          <dgm:bulletEnabled val="1"/>
        </dgm:presLayoutVars>
      </dgm:prSet>
      <dgm:spPr/>
    </dgm:pt>
  </dgm:ptLst>
  <dgm:cxnLst>
    <dgm:cxn modelId="{8D8DCD16-F158-469A-8053-41E4F6660ACF}" type="presOf" srcId="{B5E7B014-C496-4FAE-8B42-5392C537E168}" destId="{FEC8FD08-E543-471B-8F63-300029D9BB55}" srcOrd="0" destOrd="0" presId="urn:microsoft.com/office/officeart/2005/8/layout/list1"/>
    <dgm:cxn modelId="{414ED924-87A8-408A-9905-DE745C653315}" type="presOf" srcId="{B5E7B014-C496-4FAE-8B42-5392C537E168}" destId="{794C987E-25AF-4A2A-8291-454B629645A0}" srcOrd="1" destOrd="0" presId="urn:microsoft.com/office/officeart/2005/8/layout/list1"/>
    <dgm:cxn modelId="{EB6F9236-681D-45AC-81BE-0197217BA73E}" type="presOf" srcId="{0DB51368-906C-4364-A49C-987E475B0EA9}" destId="{9EE7A21E-6719-45C2-9870-C7BDBCCEC575}" srcOrd="0" destOrd="0" presId="urn:microsoft.com/office/officeart/2005/8/layout/list1"/>
    <dgm:cxn modelId="{5190F748-0911-4390-9A85-7FCBE18D306A}" type="presOf" srcId="{2D33EA0E-D178-4C75-B7E2-5DCED31411BF}" destId="{BF1AA49F-D7A0-4C56-85A1-77020B184E6D}" srcOrd="1" destOrd="0" presId="urn:microsoft.com/office/officeart/2005/8/layout/list1"/>
    <dgm:cxn modelId="{8045B089-EFD6-4FE9-9348-A92214DCD5FA}" type="presOf" srcId="{2D33EA0E-D178-4C75-B7E2-5DCED31411BF}" destId="{2BDDD8B0-F531-404E-BDC4-91FD840F49C6}" srcOrd="0" destOrd="0" presId="urn:microsoft.com/office/officeart/2005/8/layout/list1"/>
    <dgm:cxn modelId="{2B0670A5-0F2C-43DC-8C5B-7504F7215372}" type="presOf" srcId="{FEE12E05-67C1-4432-86A5-5AC8A0B22D4B}" destId="{D9A6FAAC-629A-4DFE-B5F9-059B86DA54C8}" srcOrd="0" destOrd="0" presId="urn:microsoft.com/office/officeart/2005/8/layout/list1"/>
    <dgm:cxn modelId="{5CE1AFC0-46ED-4679-BB7C-D2F32B38F722}" type="presOf" srcId="{0DB51368-906C-4364-A49C-987E475B0EA9}" destId="{7C82AC35-A199-4C13-936F-8EE82ABF3F11}" srcOrd="1" destOrd="0" presId="urn:microsoft.com/office/officeart/2005/8/layout/list1"/>
    <dgm:cxn modelId="{BF4347D1-DB8A-40DE-BFF6-B29132CC3E96}" srcId="{FEE12E05-67C1-4432-86A5-5AC8A0B22D4B}" destId="{2D33EA0E-D178-4C75-B7E2-5DCED31411BF}" srcOrd="2" destOrd="0" parTransId="{64A14CC1-A255-4F32-B9F9-C4AA31E07864}" sibTransId="{D1A495A9-7301-4A5E-ADC6-3F352C8CCC33}"/>
    <dgm:cxn modelId="{AE431ADD-A9EF-49F3-923E-302205145120}" srcId="{FEE12E05-67C1-4432-86A5-5AC8A0B22D4B}" destId="{0DB51368-906C-4364-A49C-987E475B0EA9}" srcOrd="1" destOrd="0" parTransId="{E0736B35-B8F0-436B-AD3E-A508E1925E04}" sibTransId="{E200E181-0FBD-4323-94FD-EFF163B87332}"/>
    <dgm:cxn modelId="{E489E8EC-710F-4938-B391-436AEB8D7C50}" srcId="{FEE12E05-67C1-4432-86A5-5AC8A0B22D4B}" destId="{B5E7B014-C496-4FAE-8B42-5392C537E168}" srcOrd="0" destOrd="0" parTransId="{B8FAF346-EE62-4C71-A7E3-58FEB731539B}" sibTransId="{AA85397E-F50D-490C-850C-247602A73693}"/>
    <dgm:cxn modelId="{4E10CEE9-E883-490D-8E12-E56592ABD90A}" type="presParOf" srcId="{D9A6FAAC-629A-4DFE-B5F9-059B86DA54C8}" destId="{4640F938-4DD9-4B5D-A316-B2035384D6DA}" srcOrd="0" destOrd="0" presId="urn:microsoft.com/office/officeart/2005/8/layout/list1"/>
    <dgm:cxn modelId="{4725A1FC-10BF-4281-8FA6-A85CD9366927}" type="presParOf" srcId="{4640F938-4DD9-4B5D-A316-B2035384D6DA}" destId="{FEC8FD08-E543-471B-8F63-300029D9BB55}" srcOrd="0" destOrd="0" presId="urn:microsoft.com/office/officeart/2005/8/layout/list1"/>
    <dgm:cxn modelId="{6A45368B-607E-451B-B05A-E7EEBFA1E822}" type="presParOf" srcId="{4640F938-4DD9-4B5D-A316-B2035384D6DA}" destId="{794C987E-25AF-4A2A-8291-454B629645A0}" srcOrd="1" destOrd="0" presId="urn:microsoft.com/office/officeart/2005/8/layout/list1"/>
    <dgm:cxn modelId="{DA68531A-2D76-4A48-B541-253A555EB008}" type="presParOf" srcId="{D9A6FAAC-629A-4DFE-B5F9-059B86DA54C8}" destId="{C978BD23-A608-440B-B719-947C580F4AE1}" srcOrd="1" destOrd="0" presId="urn:microsoft.com/office/officeart/2005/8/layout/list1"/>
    <dgm:cxn modelId="{FA7DF502-4F2F-4606-BA1D-82AF51D89B75}" type="presParOf" srcId="{D9A6FAAC-629A-4DFE-B5F9-059B86DA54C8}" destId="{F2CA4491-4755-4157-8ADF-5AF229667EAC}" srcOrd="2" destOrd="0" presId="urn:microsoft.com/office/officeart/2005/8/layout/list1"/>
    <dgm:cxn modelId="{937064D2-E0AA-44F1-ADA2-E2A6BE14E761}" type="presParOf" srcId="{D9A6FAAC-629A-4DFE-B5F9-059B86DA54C8}" destId="{2CC96EC6-836C-403A-9E17-5DEE21BACC90}" srcOrd="3" destOrd="0" presId="urn:microsoft.com/office/officeart/2005/8/layout/list1"/>
    <dgm:cxn modelId="{DE092254-B453-479D-AAA9-8B8DF9E14282}" type="presParOf" srcId="{D9A6FAAC-629A-4DFE-B5F9-059B86DA54C8}" destId="{13D1DF11-67FD-4DAC-A9E6-E570FCFA1D09}" srcOrd="4" destOrd="0" presId="urn:microsoft.com/office/officeart/2005/8/layout/list1"/>
    <dgm:cxn modelId="{8A6F4FE4-3A36-4FDC-93E7-53DBF46C5313}" type="presParOf" srcId="{13D1DF11-67FD-4DAC-A9E6-E570FCFA1D09}" destId="{9EE7A21E-6719-45C2-9870-C7BDBCCEC575}" srcOrd="0" destOrd="0" presId="urn:microsoft.com/office/officeart/2005/8/layout/list1"/>
    <dgm:cxn modelId="{FD64C16C-A9AD-419F-B52F-7C8C62925A81}" type="presParOf" srcId="{13D1DF11-67FD-4DAC-A9E6-E570FCFA1D09}" destId="{7C82AC35-A199-4C13-936F-8EE82ABF3F11}" srcOrd="1" destOrd="0" presId="urn:microsoft.com/office/officeart/2005/8/layout/list1"/>
    <dgm:cxn modelId="{205AC54E-973F-44D9-A31F-6DD3EAA4F0AE}" type="presParOf" srcId="{D9A6FAAC-629A-4DFE-B5F9-059B86DA54C8}" destId="{EB9FF87E-A2A0-4B1E-9473-A8B10868A882}" srcOrd="5" destOrd="0" presId="urn:microsoft.com/office/officeart/2005/8/layout/list1"/>
    <dgm:cxn modelId="{798ABA2D-7F23-4A6E-994F-2478244568EE}" type="presParOf" srcId="{D9A6FAAC-629A-4DFE-B5F9-059B86DA54C8}" destId="{2A7A9607-AE31-4E6B-9720-26F9273A40CB}" srcOrd="6" destOrd="0" presId="urn:microsoft.com/office/officeart/2005/8/layout/list1"/>
    <dgm:cxn modelId="{9D44F5AF-D832-4E62-BB50-6112AE020EA0}" type="presParOf" srcId="{D9A6FAAC-629A-4DFE-B5F9-059B86DA54C8}" destId="{5F3E265C-5C28-49EF-966F-907F0E519D62}" srcOrd="7" destOrd="0" presId="urn:microsoft.com/office/officeart/2005/8/layout/list1"/>
    <dgm:cxn modelId="{1E261A4E-2830-4599-B6B0-05921040584A}" type="presParOf" srcId="{D9A6FAAC-629A-4DFE-B5F9-059B86DA54C8}" destId="{52BCFBBD-FD34-4377-8907-543146CC2FEB}" srcOrd="8" destOrd="0" presId="urn:microsoft.com/office/officeart/2005/8/layout/list1"/>
    <dgm:cxn modelId="{402A9A98-84E6-46C8-83E6-0A8C3793089E}" type="presParOf" srcId="{52BCFBBD-FD34-4377-8907-543146CC2FEB}" destId="{2BDDD8B0-F531-404E-BDC4-91FD840F49C6}" srcOrd="0" destOrd="0" presId="urn:microsoft.com/office/officeart/2005/8/layout/list1"/>
    <dgm:cxn modelId="{8FFF7DD7-4EF9-4504-B211-EBCDB0E85B6A}" type="presParOf" srcId="{52BCFBBD-FD34-4377-8907-543146CC2FEB}" destId="{BF1AA49F-D7A0-4C56-85A1-77020B184E6D}" srcOrd="1" destOrd="0" presId="urn:microsoft.com/office/officeart/2005/8/layout/list1"/>
    <dgm:cxn modelId="{467D816A-E2A5-4B0E-897E-8CF94AEC9FB2}" type="presParOf" srcId="{D9A6FAAC-629A-4DFE-B5F9-059B86DA54C8}" destId="{9E913EE7-6F72-4793-90E6-4215A418FEA7}" srcOrd="9" destOrd="0" presId="urn:microsoft.com/office/officeart/2005/8/layout/list1"/>
    <dgm:cxn modelId="{0B621790-5C78-4E5E-A821-AA19EEFBD1CB}" type="presParOf" srcId="{D9A6FAAC-629A-4DFE-B5F9-059B86DA54C8}" destId="{3E9541A5-8C76-4878-B29A-BA058F75403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38A667-FDB0-4CAC-BD5D-7D39693A427B}"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ru-RU"/>
        </a:p>
      </dgm:t>
    </dgm:pt>
    <dgm:pt modelId="{67675E97-C271-4B55-B157-1D6A549C17D8}">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Развивать культуру организации в компании</a:t>
          </a:r>
        </a:p>
      </dgm:t>
    </dgm:pt>
    <dgm:pt modelId="{3ED6DD65-23F6-469A-A20A-5A9EC5A8F91F}" type="parTrans" cxnId="{0C3C7FC3-C2FE-4E78-B1E1-7F4F31045165}">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EBFA2390-51E7-4C6A-BCFA-37923F46BD7E}" type="sibTrans" cxnId="{0C3C7FC3-C2FE-4E78-B1E1-7F4F31045165}">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A906A0F4-DF42-4344-9255-F17BDA53C519}">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Система активного участия</a:t>
          </a:r>
        </a:p>
      </dgm:t>
    </dgm:pt>
    <dgm:pt modelId="{5185FC4A-BF46-4696-9A57-FED5C4BDBA13}" type="parTrans" cxnId="{1B43C4CD-4991-43E1-BFDA-8528344DFF72}">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0BEF4BF2-B79A-4CA1-81BE-4711201FA8A3}" type="sibTrans" cxnId="{1B43C4CD-4991-43E1-BFDA-8528344DFF72}">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81773DEB-E88D-4C72-97D6-82A12467C8A1}">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Качественное обслуживание персонала</a:t>
          </a:r>
        </a:p>
      </dgm:t>
    </dgm:pt>
    <dgm:pt modelId="{CBCF583D-C36F-4FDD-A128-A1A71196EA99}" type="parTrans" cxnId="{FAC6DB17-6FC0-4B9B-820B-50A6942706B3}">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85A62498-1393-4540-83D6-832D24F20893}" type="sibTrans" cxnId="{FAC6DB17-6FC0-4B9B-820B-50A6942706B3}">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8A9D579-99FB-47FD-994C-FBA08F3285D8}">
      <dgm:prSet phldrT="[Текст]"/>
      <dgm:spPr/>
      <dgm:t>
        <a:bodyPr/>
        <a:lstStyle/>
        <a:p>
          <a:r>
            <a:rPr lang="en-US" dirty="0">
              <a:solidFill>
                <a:schemeClr val="tx1"/>
              </a:solidFill>
              <a:latin typeface="Times New Roman" panose="02020603050405020304" pitchFamily="18" charset="0"/>
              <a:cs typeface="Times New Roman" panose="02020603050405020304" pitchFamily="18" charset="0"/>
            </a:rPr>
            <a:t>"JOB"-</a:t>
          </a:r>
          <a:r>
            <a:rPr lang="ru-RU" dirty="0">
              <a:solidFill>
                <a:schemeClr val="tx1"/>
              </a:solidFill>
              <a:latin typeface="Times New Roman" panose="02020603050405020304" pitchFamily="18" charset="0"/>
              <a:cs typeface="Times New Roman" panose="02020603050405020304" pitchFamily="18" charset="0"/>
            </a:rPr>
            <a:t>факторы </a:t>
          </a:r>
        </a:p>
      </dgm:t>
    </dgm:pt>
    <dgm:pt modelId="{296D155B-DB3B-4E66-8C77-C43A51FFB85B}" type="parTrans" cxnId="{6ECAB534-85EB-4A61-8452-F555A5E58BE8}">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2DF5261A-8EA9-43D9-98BA-D5D34CD3C1F6}" type="sibTrans" cxnId="{6ECAB534-85EB-4A61-8452-F555A5E58BE8}">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DC608C12-3708-4140-9F6A-ECEA8F4049D3}">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Привлечение кадров для принятия решений</a:t>
          </a:r>
        </a:p>
      </dgm:t>
    </dgm:pt>
    <dgm:pt modelId="{F8624109-0325-43A8-B7F0-B422BE341755}" type="parTrans" cxnId="{8A6157DD-127A-4137-BE17-8A4EF7E20476}">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57AFC5B9-9A8B-4939-A73B-C2AC1E8ADB4B}" type="sibTrans" cxnId="{8A6157DD-127A-4137-BE17-8A4EF7E20476}">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601EF028-BA8C-4258-AB0B-2A9FC89EAC24}">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Правильная организация рабочих мест </a:t>
          </a:r>
        </a:p>
      </dgm:t>
    </dgm:pt>
    <dgm:pt modelId="{A7B129E9-B812-4DED-888E-9273574B9216}" type="parTrans" cxnId="{CB5DB40B-452C-405F-AF78-A40C3CAB0441}">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7D468A58-1898-47B0-AB57-2AE482A7E073}" type="sibTrans" cxnId="{CB5DB40B-452C-405F-AF78-A40C3CAB0441}">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05846A6D-9244-42EB-B203-0092A6483D9F}">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Своевременное информирование работников </a:t>
          </a:r>
        </a:p>
      </dgm:t>
    </dgm:pt>
    <dgm:pt modelId="{1B489727-2B5F-4267-A8D2-75B0FFDC98E6}" type="parTrans" cxnId="{B9F8B737-CE9A-4880-AB8D-D35A5C9F77E5}">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B853C4D5-33CD-414B-A7A6-B79B6D048A7A}" type="sibTrans" cxnId="{B9F8B737-CE9A-4880-AB8D-D35A5C9F77E5}">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3C8D00D0-5210-4265-981C-63C8A989664A}">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Оценка работы персонала</a:t>
          </a:r>
        </a:p>
      </dgm:t>
    </dgm:pt>
    <dgm:pt modelId="{92F39424-B4FD-4317-8C9B-6C959BB95886}" type="parTrans" cxnId="{042450C7-73FF-4570-A280-6A90D690CCC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0F164ED5-AA0B-4E2E-A72F-A347FEB8B9CF}" type="sibTrans" cxnId="{042450C7-73FF-4570-A280-6A90D690CCC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B475D4AA-14E1-464C-BB8D-F8582A7C6C2D}" type="pres">
      <dgm:prSet presAssocID="{0038A667-FDB0-4CAC-BD5D-7D39693A427B}" presName="diagram" presStyleCnt="0">
        <dgm:presLayoutVars>
          <dgm:dir/>
          <dgm:resizeHandles val="exact"/>
        </dgm:presLayoutVars>
      </dgm:prSet>
      <dgm:spPr/>
    </dgm:pt>
    <dgm:pt modelId="{CF290E2D-AA2A-4A25-9010-A1C9C1E33195}" type="pres">
      <dgm:prSet presAssocID="{67675E97-C271-4B55-B157-1D6A549C17D8}" presName="node" presStyleLbl="node1" presStyleIdx="0" presStyleCnt="8">
        <dgm:presLayoutVars>
          <dgm:bulletEnabled val="1"/>
        </dgm:presLayoutVars>
      </dgm:prSet>
      <dgm:spPr/>
    </dgm:pt>
    <dgm:pt modelId="{2E9D20E2-76FE-4166-9F62-114A904D8ECF}" type="pres">
      <dgm:prSet presAssocID="{EBFA2390-51E7-4C6A-BCFA-37923F46BD7E}" presName="sibTrans" presStyleCnt="0"/>
      <dgm:spPr/>
    </dgm:pt>
    <dgm:pt modelId="{20BC99FC-AAE8-4904-A868-5FF478340AEB}" type="pres">
      <dgm:prSet presAssocID="{A906A0F4-DF42-4344-9255-F17BDA53C519}" presName="node" presStyleLbl="node1" presStyleIdx="1" presStyleCnt="8">
        <dgm:presLayoutVars>
          <dgm:bulletEnabled val="1"/>
        </dgm:presLayoutVars>
      </dgm:prSet>
      <dgm:spPr/>
    </dgm:pt>
    <dgm:pt modelId="{74C4F0F0-F1B5-45B1-8816-6ED5C7BFDEA8}" type="pres">
      <dgm:prSet presAssocID="{0BEF4BF2-B79A-4CA1-81BE-4711201FA8A3}" presName="sibTrans" presStyleCnt="0"/>
      <dgm:spPr/>
    </dgm:pt>
    <dgm:pt modelId="{AA037C49-4623-44BC-8AB5-8752F51A83C2}" type="pres">
      <dgm:prSet presAssocID="{81773DEB-E88D-4C72-97D6-82A12467C8A1}" presName="node" presStyleLbl="node1" presStyleIdx="2" presStyleCnt="8">
        <dgm:presLayoutVars>
          <dgm:bulletEnabled val="1"/>
        </dgm:presLayoutVars>
      </dgm:prSet>
      <dgm:spPr/>
    </dgm:pt>
    <dgm:pt modelId="{A8A21DE5-D8A7-48BE-97FC-18DD6F666C97}" type="pres">
      <dgm:prSet presAssocID="{85A62498-1393-4540-83D6-832D24F20893}" presName="sibTrans" presStyleCnt="0"/>
      <dgm:spPr/>
    </dgm:pt>
    <dgm:pt modelId="{AF0CC782-95BF-49C9-AC12-E148A32CC471}" type="pres">
      <dgm:prSet presAssocID="{38A9D579-99FB-47FD-994C-FBA08F3285D8}" presName="node" presStyleLbl="node1" presStyleIdx="3" presStyleCnt="8">
        <dgm:presLayoutVars>
          <dgm:bulletEnabled val="1"/>
        </dgm:presLayoutVars>
      </dgm:prSet>
      <dgm:spPr/>
    </dgm:pt>
    <dgm:pt modelId="{87F7D2EE-4F56-433B-89F8-C77913D0B3F5}" type="pres">
      <dgm:prSet presAssocID="{2DF5261A-8EA9-43D9-98BA-D5D34CD3C1F6}" presName="sibTrans" presStyleCnt="0"/>
      <dgm:spPr/>
    </dgm:pt>
    <dgm:pt modelId="{A167DB74-7E3B-4AA5-B961-3AFBED2B9965}" type="pres">
      <dgm:prSet presAssocID="{DC608C12-3708-4140-9F6A-ECEA8F4049D3}" presName="node" presStyleLbl="node1" presStyleIdx="4" presStyleCnt="8">
        <dgm:presLayoutVars>
          <dgm:bulletEnabled val="1"/>
        </dgm:presLayoutVars>
      </dgm:prSet>
      <dgm:spPr/>
    </dgm:pt>
    <dgm:pt modelId="{6C1DC9D2-079A-415D-8658-C8DD4BE0DEDE}" type="pres">
      <dgm:prSet presAssocID="{57AFC5B9-9A8B-4939-A73B-C2AC1E8ADB4B}" presName="sibTrans" presStyleCnt="0"/>
      <dgm:spPr/>
    </dgm:pt>
    <dgm:pt modelId="{99F4AECA-5702-4B28-8613-43518616A8A3}" type="pres">
      <dgm:prSet presAssocID="{601EF028-BA8C-4258-AB0B-2A9FC89EAC24}" presName="node" presStyleLbl="node1" presStyleIdx="5" presStyleCnt="8">
        <dgm:presLayoutVars>
          <dgm:bulletEnabled val="1"/>
        </dgm:presLayoutVars>
      </dgm:prSet>
      <dgm:spPr/>
    </dgm:pt>
    <dgm:pt modelId="{C35B566D-9E07-4FD1-9ACF-667571FA803B}" type="pres">
      <dgm:prSet presAssocID="{7D468A58-1898-47B0-AB57-2AE482A7E073}" presName="sibTrans" presStyleCnt="0"/>
      <dgm:spPr/>
    </dgm:pt>
    <dgm:pt modelId="{7149772E-F5CC-4299-B2E8-C24BA5376C99}" type="pres">
      <dgm:prSet presAssocID="{05846A6D-9244-42EB-B203-0092A6483D9F}" presName="node" presStyleLbl="node1" presStyleIdx="6" presStyleCnt="8">
        <dgm:presLayoutVars>
          <dgm:bulletEnabled val="1"/>
        </dgm:presLayoutVars>
      </dgm:prSet>
      <dgm:spPr/>
    </dgm:pt>
    <dgm:pt modelId="{FE877B37-3A78-4BAD-9764-1B3DFC572798}" type="pres">
      <dgm:prSet presAssocID="{B853C4D5-33CD-414B-A7A6-B79B6D048A7A}" presName="sibTrans" presStyleCnt="0"/>
      <dgm:spPr/>
    </dgm:pt>
    <dgm:pt modelId="{66FC3F97-08AC-4940-BA83-3ADE01013799}" type="pres">
      <dgm:prSet presAssocID="{3C8D00D0-5210-4265-981C-63C8A989664A}" presName="node" presStyleLbl="node1" presStyleIdx="7" presStyleCnt="8">
        <dgm:presLayoutVars>
          <dgm:bulletEnabled val="1"/>
        </dgm:presLayoutVars>
      </dgm:prSet>
      <dgm:spPr/>
    </dgm:pt>
  </dgm:ptLst>
  <dgm:cxnLst>
    <dgm:cxn modelId="{CB5DB40B-452C-405F-AF78-A40C3CAB0441}" srcId="{0038A667-FDB0-4CAC-BD5D-7D39693A427B}" destId="{601EF028-BA8C-4258-AB0B-2A9FC89EAC24}" srcOrd="5" destOrd="0" parTransId="{A7B129E9-B812-4DED-888E-9273574B9216}" sibTransId="{7D468A58-1898-47B0-AB57-2AE482A7E073}"/>
    <dgm:cxn modelId="{3078AB13-889B-4040-A850-D1A41E45D852}" type="presOf" srcId="{67675E97-C271-4B55-B157-1D6A549C17D8}" destId="{CF290E2D-AA2A-4A25-9010-A1C9C1E33195}" srcOrd="0" destOrd="0" presId="urn:microsoft.com/office/officeart/2005/8/layout/default"/>
    <dgm:cxn modelId="{FAC6DB17-6FC0-4B9B-820B-50A6942706B3}" srcId="{0038A667-FDB0-4CAC-BD5D-7D39693A427B}" destId="{81773DEB-E88D-4C72-97D6-82A12467C8A1}" srcOrd="2" destOrd="0" parTransId="{CBCF583D-C36F-4FDD-A128-A1A71196EA99}" sibTransId="{85A62498-1393-4540-83D6-832D24F20893}"/>
    <dgm:cxn modelId="{6ECAB534-85EB-4A61-8452-F555A5E58BE8}" srcId="{0038A667-FDB0-4CAC-BD5D-7D39693A427B}" destId="{38A9D579-99FB-47FD-994C-FBA08F3285D8}" srcOrd="3" destOrd="0" parTransId="{296D155B-DB3B-4E66-8C77-C43A51FFB85B}" sibTransId="{2DF5261A-8EA9-43D9-98BA-D5D34CD3C1F6}"/>
    <dgm:cxn modelId="{B9F8B737-CE9A-4880-AB8D-D35A5C9F77E5}" srcId="{0038A667-FDB0-4CAC-BD5D-7D39693A427B}" destId="{05846A6D-9244-42EB-B203-0092A6483D9F}" srcOrd="6" destOrd="0" parTransId="{1B489727-2B5F-4267-A8D2-75B0FFDC98E6}" sibTransId="{B853C4D5-33CD-414B-A7A6-B79B6D048A7A}"/>
    <dgm:cxn modelId="{B93DD360-6899-4FC1-9221-626241C900EF}" type="presOf" srcId="{DC608C12-3708-4140-9F6A-ECEA8F4049D3}" destId="{A167DB74-7E3B-4AA5-B961-3AFBED2B9965}" srcOrd="0" destOrd="0" presId="urn:microsoft.com/office/officeart/2005/8/layout/default"/>
    <dgm:cxn modelId="{B54DB944-1AF2-4D4D-8BDF-29642D170F47}" type="presOf" srcId="{81773DEB-E88D-4C72-97D6-82A12467C8A1}" destId="{AA037C49-4623-44BC-8AB5-8752F51A83C2}" srcOrd="0" destOrd="0" presId="urn:microsoft.com/office/officeart/2005/8/layout/default"/>
    <dgm:cxn modelId="{7156BA6E-2896-4412-950F-D6BCC2B6E0A9}" type="presOf" srcId="{A906A0F4-DF42-4344-9255-F17BDA53C519}" destId="{20BC99FC-AAE8-4904-A868-5FF478340AEB}" srcOrd="0" destOrd="0" presId="urn:microsoft.com/office/officeart/2005/8/layout/default"/>
    <dgm:cxn modelId="{DC6F997B-6610-4687-BDD8-8426FEE4A2C5}" type="presOf" srcId="{0038A667-FDB0-4CAC-BD5D-7D39693A427B}" destId="{B475D4AA-14E1-464C-BB8D-F8582A7C6C2D}" srcOrd="0" destOrd="0" presId="urn:microsoft.com/office/officeart/2005/8/layout/default"/>
    <dgm:cxn modelId="{8104887E-24A1-4D37-B76A-05FC85C15CF1}" type="presOf" srcId="{38A9D579-99FB-47FD-994C-FBA08F3285D8}" destId="{AF0CC782-95BF-49C9-AC12-E148A32CC471}" srcOrd="0" destOrd="0" presId="urn:microsoft.com/office/officeart/2005/8/layout/default"/>
    <dgm:cxn modelId="{1A1F9BA6-35A9-45A4-9DB0-3639DFA08515}" type="presOf" srcId="{3C8D00D0-5210-4265-981C-63C8A989664A}" destId="{66FC3F97-08AC-4940-BA83-3ADE01013799}" srcOrd="0" destOrd="0" presId="urn:microsoft.com/office/officeart/2005/8/layout/default"/>
    <dgm:cxn modelId="{75E5B6BC-3780-41FF-932B-0C3822F7E8D7}" type="presOf" srcId="{05846A6D-9244-42EB-B203-0092A6483D9F}" destId="{7149772E-F5CC-4299-B2E8-C24BA5376C99}" srcOrd="0" destOrd="0" presId="urn:microsoft.com/office/officeart/2005/8/layout/default"/>
    <dgm:cxn modelId="{330676C0-8A21-4D42-AA2B-76CA59315E18}" type="presOf" srcId="{601EF028-BA8C-4258-AB0B-2A9FC89EAC24}" destId="{99F4AECA-5702-4B28-8613-43518616A8A3}" srcOrd="0" destOrd="0" presId="urn:microsoft.com/office/officeart/2005/8/layout/default"/>
    <dgm:cxn modelId="{0C3C7FC3-C2FE-4E78-B1E1-7F4F31045165}" srcId="{0038A667-FDB0-4CAC-BD5D-7D39693A427B}" destId="{67675E97-C271-4B55-B157-1D6A549C17D8}" srcOrd="0" destOrd="0" parTransId="{3ED6DD65-23F6-469A-A20A-5A9EC5A8F91F}" sibTransId="{EBFA2390-51E7-4C6A-BCFA-37923F46BD7E}"/>
    <dgm:cxn modelId="{042450C7-73FF-4570-A280-6A90D690CCC7}" srcId="{0038A667-FDB0-4CAC-BD5D-7D39693A427B}" destId="{3C8D00D0-5210-4265-981C-63C8A989664A}" srcOrd="7" destOrd="0" parTransId="{92F39424-B4FD-4317-8C9B-6C959BB95886}" sibTransId="{0F164ED5-AA0B-4E2E-A72F-A347FEB8B9CF}"/>
    <dgm:cxn modelId="{1B43C4CD-4991-43E1-BFDA-8528344DFF72}" srcId="{0038A667-FDB0-4CAC-BD5D-7D39693A427B}" destId="{A906A0F4-DF42-4344-9255-F17BDA53C519}" srcOrd="1" destOrd="0" parTransId="{5185FC4A-BF46-4696-9A57-FED5C4BDBA13}" sibTransId="{0BEF4BF2-B79A-4CA1-81BE-4711201FA8A3}"/>
    <dgm:cxn modelId="{8A6157DD-127A-4137-BE17-8A4EF7E20476}" srcId="{0038A667-FDB0-4CAC-BD5D-7D39693A427B}" destId="{DC608C12-3708-4140-9F6A-ECEA8F4049D3}" srcOrd="4" destOrd="0" parTransId="{F8624109-0325-43A8-B7F0-B422BE341755}" sibTransId="{57AFC5B9-9A8B-4939-A73B-C2AC1E8ADB4B}"/>
    <dgm:cxn modelId="{C5782087-0B54-4D77-A799-BF54D0C8764B}" type="presParOf" srcId="{B475D4AA-14E1-464C-BB8D-F8582A7C6C2D}" destId="{CF290E2D-AA2A-4A25-9010-A1C9C1E33195}" srcOrd="0" destOrd="0" presId="urn:microsoft.com/office/officeart/2005/8/layout/default"/>
    <dgm:cxn modelId="{EE3D5B5E-4D76-4915-8B13-B45F1834FFAF}" type="presParOf" srcId="{B475D4AA-14E1-464C-BB8D-F8582A7C6C2D}" destId="{2E9D20E2-76FE-4166-9F62-114A904D8ECF}" srcOrd="1" destOrd="0" presId="urn:microsoft.com/office/officeart/2005/8/layout/default"/>
    <dgm:cxn modelId="{16A5CB4D-17D2-44E7-8850-45520EA92239}" type="presParOf" srcId="{B475D4AA-14E1-464C-BB8D-F8582A7C6C2D}" destId="{20BC99FC-AAE8-4904-A868-5FF478340AEB}" srcOrd="2" destOrd="0" presId="urn:microsoft.com/office/officeart/2005/8/layout/default"/>
    <dgm:cxn modelId="{7BBBEA01-42E6-41F6-9F73-78BECE34FE5F}" type="presParOf" srcId="{B475D4AA-14E1-464C-BB8D-F8582A7C6C2D}" destId="{74C4F0F0-F1B5-45B1-8816-6ED5C7BFDEA8}" srcOrd="3" destOrd="0" presId="urn:microsoft.com/office/officeart/2005/8/layout/default"/>
    <dgm:cxn modelId="{0DB1D4F8-71B3-4A7E-90E9-0232304C0507}" type="presParOf" srcId="{B475D4AA-14E1-464C-BB8D-F8582A7C6C2D}" destId="{AA037C49-4623-44BC-8AB5-8752F51A83C2}" srcOrd="4" destOrd="0" presId="urn:microsoft.com/office/officeart/2005/8/layout/default"/>
    <dgm:cxn modelId="{D791303E-1705-4A7A-A78A-E1247D347852}" type="presParOf" srcId="{B475D4AA-14E1-464C-BB8D-F8582A7C6C2D}" destId="{A8A21DE5-D8A7-48BE-97FC-18DD6F666C97}" srcOrd="5" destOrd="0" presId="urn:microsoft.com/office/officeart/2005/8/layout/default"/>
    <dgm:cxn modelId="{2C92FDBB-DA07-4BCE-8360-EDA32965ADCE}" type="presParOf" srcId="{B475D4AA-14E1-464C-BB8D-F8582A7C6C2D}" destId="{AF0CC782-95BF-49C9-AC12-E148A32CC471}" srcOrd="6" destOrd="0" presId="urn:microsoft.com/office/officeart/2005/8/layout/default"/>
    <dgm:cxn modelId="{86507AC3-3A24-468A-8B38-A6B6080DCA07}" type="presParOf" srcId="{B475D4AA-14E1-464C-BB8D-F8582A7C6C2D}" destId="{87F7D2EE-4F56-433B-89F8-C77913D0B3F5}" srcOrd="7" destOrd="0" presId="urn:microsoft.com/office/officeart/2005/8/layout/default"/>
    <dgm:cxn modelId="{20C1CA2D-14A7-4CFF-9D18-125985F4E0CE}" type="presParOf" srcId="{B475D4AA-14E1-464C-BB8D-F8582A7C6C2D}" destId="{A167DB74-7E3B-4AA5-B961-3AFBED2B9965}" srcOrd="8" destOrd="0" presId="urn:microsoft.com/office/officeart/2005/8/layout/default"/>
    <dgm:cxn modelId="{6FF7FC70-132B-4A5C-BB2D-AC4F3B221DAA}" type="presParOf" srcId="{B475D4AA-14E1-464C-BB8D-F8582A7C6C2D}" destId="{6C1DC9D2-079A-415D-8658-C8DD4BE0DEDE}" srcOrd="9" destOrd="0" presId="urn:microsoft.com/office/officeart/2005/8/layout/default"/>
    <dgm:cxn modelId="{35D4D108-B4AE-478F-9B18-594C71110FAD}" type="presParOf" srcId="{B475D4AA-14E1-464C-BB8D-F8582A7C6C2D}" destId="{99F4AECA-5702-4B28-8613-43518616A8A3}" srcOrd="10" destOrd="0" presId="urn:microsoft.com/office/officeart/2005/8/layout/default"/>
    <dgm:cxn modelId="{C4020D4D-1299-4B79-8684-D6788DB11647}" type="presParOf" srcId="{B475D4AA-14E1-464C-BB8D-F8582A7C6C2D}" destId="{C35B566D-9E07-4FD1-9ACF-667571FA803B}" srcOrd="11" destOrd="0" presId="urn:microsoft.com/office/officeart/2005/8/layout/default"/>
    <dgm:cxn modelId="{D690E228-0818-4669-B53F-5077F6A1EEA3}" type="presParOf" srcId="{B475D4AA-14E1-464C-BB8D-F8582A7C6C2D}" destId="{7149772E-F5CC-4299-B2E8-C24BA5376C99}" srcOrd="12" destOrd="0" presId="urn:microsoft.com/office/officeart/2005/8/layout/default"/>
    <dgm:cxn modelId="{EB947269-84E6-4BF3-AD25-2C27E4FED04A}" type="presParOf" srcId="{B475D4AA-14E1-464C-BB8D-F8582A7C6C2D}" destId="{FE877B37-3A78-4BAD-9764-1B3DFC572798}" srcOrd="13" destOrd="0" presId="urn:microsoft.com/office/officeart/2005/8/layout/default"/>
    <dgm:cxn modelId="{50CA6C04-E912-4AB1-8CDB-141896EC2445}" type="presParOf" srcId="{B475D4AA-14E1-464C-BB8D-F8582A7C6C2D}" destId="{66FC3F97-08AC-4940-BA83-3ADE0101379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F82F4-7D91-4176-B24D-54F13E76CC63}">
      <dsp:nvSpPr>
        <dsp:cNvPr id="0" name=""/>
        <dsp:cNvSpPr/>
      </dsp:nvSpPr>
      <dsp:spPr>
        <a:xfrm>
          <a:off x="0" y="446822"/>
          <a:ext cx="8280920" cy="7056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DC3458-00F3-4E9E-89BF-551345843670}">
      <dsp:nvSpPr>
        <dsp:cNvPr id="0" name=""/>
        <dsp:cNvSpPr/>
      </dsp:nvSpPr>
      <dsp:spPr>
        <a:xfrm>
          <a:off x="414046" y="33542"/>
          <a:ext cx="5796644" cy="82656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099" tIns="0" rIns="219099" bIns="0" numCol="1" spcCol="1270" anchor="ctr" anchorCtr="0">
          <a:noAutofit/>
        </a:bodyPr>
        <a:lstStyle/>
        <a:p>
          <a:pPr marL="0" lvl="0" indent="0" algn="l"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производственное</a:t>
          </a:r>
        </a:p>
      </dsp:txBody>
      <dsp:txXfrm>
        <a:off x="454395" y="73891"/>
        <a:ext cx="5715946" cy="745862"/>
      </dsp:txXfrm>
    </dsp:sp>
    <dsp:sp modelId="{5A588840-5441-42AF-986B-4669CF8A5C84}">
      <dsp:nvSpPr>
        <dsp:cNvPr id="0" name=""/>
        <dsp:cNvSpPr/>
      </dsp:nvSpPr>
      <dsp:spPr>
        <a:xfrm>
          <a:off x="0" y="1716902"/>
          <a:ext cx="8280920" cy="7056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290C4E-60C8-4906-A1D1-71429DF41AD9}">
      <dsp:nvSpPr>
        <dsp:cNvPr id="0" name=""/>
        <dsp:cNvSpPr/>
      </dsp:nvSpPr>
      <dsp:spPr>
        <a:xfrm>
          <a:off x="414046" y="1303622"/>
          <a:ext cx="5796644" cy="82656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099" tIns="0" rIns="219099" bIns="0" numCol="1" spcCol="1270" anchor="ctr" anchorCtr="0">
          <a:noAutofit/>
        </a:bodyPr>
        <a:lstStyle/>
        <a:p>
          <a:pPr marL="0" lvl="0" indent="0" algn="l"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финансово - экономическое</a:t>
          </a:r>
        </a:p>
      </dsp:txBody>
      <dsp:txXfrm>
        <a:off x="454395" y="1343971"/>
        <a:ext cx="5715946" cy="745862"/>
      </dsp:txXfrm>
    </dsp:sp>
    <dsp:sp modelId="{044CF7A7-190C-48B9-B17C-AAB8E20D2662}">
      <dsp:nvSpPr>
        <dsp:cNvPr id="0" name=""/>
        <dsp:cNvSpPr/>
      </dsp:nvSpPr>
      <dsp:spPr>
        <a:xfrm>
          <a:off x="0" y="2986982"/>
          <a:ext cx="8280920" cy="7056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AA1268-304D-4545-BADB-486993E03BE3}">
      <dsp:nvSpPr>
        <dsp:cNvPr id="0" name=""/>
        <dsp:cNvSpPr/>
      </dsp:nvSpPr>
      <dsp:spPr>
        <a:xfrm>
          <a:off x="414046" y="2573702"/>
          <a:ext cx="5796644" cy="82656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099" tIns="0" rIns="219099" bIns="0" numCol="1" spcCol="1270" anchor="ctr" anchorCtr="0">
          <a:noAutofit/>
        </a:bodyPr>
        <a:lstStyle/>
        <a:p>
          <a:pPr marL="0" lvl="0" indent="0" algn="l" defTabSz="1066800">
            <a:lnSpc>
              <a:spcPct val="90000"/>
            </a:lnSpc>
            <a:spcBef>
              <a:spcPct val="0"/>
            </a:spcBef>
            <a:spcAft>
              <a:spcPct val="35000"/>
            </a:spcAft>
            <a:buNone/>
          </a:pPr>
          <a:r>
            <a:rPr lang="ru-RU" sz="2400" kern="1200">
              <a:latin typeface="Times New Roman" panose="02020603050405020304" pitchFamily="18" charset="0"/>
              <a:cs typeface="Times New Roman" panose="02020603050405020304" pitchFamily="18" charset="0"/>
            </a:rPr>
            <a:t>социальное (кадровая политика)</a:t>
          </a:r>
          <a:endParaRPr lang="ru-RU" sz="2400" kern="1200" dirty="0">
            <a:latin typeface="Times New Roman" panose="02020603050405020304" pitchFamily="18" charset="0"/>
            <a:cs typeface="Times New Roman" panose="02020603050405020304" pitchFamily="18" charset="0"/>
          </a:endParaRPr>
        </a:p>
      </dsp:txBody>
      <dsp:txXfrm>
        <a:off x="454395" y="2614051"/>
        <a:ext cx="5715946" cy="74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5C42E-A87D-41E3-9FFD-9C84A0392920}">
      <dsp:nvSpPr>
        <dsp:cNvPr id="0" name=""/>
        <dsp:cNvSpPr/>
      </dsp:nvSpPr>
      <dsp:spPr>
        <a:xfrm>
          <a:off x="2555" y="760582"/>
          <a:ext cx="2491369" cy="996547"/>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Для рабочих</a:t>
          </a:r>
        </a:p>
      </dsp:txBody>
      <dsp:txXfrm>
        <a:off x="2555" y="760582"/>
        <a:ext cx="2491369" cy="996547"/>
      </dsp:txXfrm>
    </dsp:sp>
    <dsp:sp modelId="{EE7D4FD7-DFD7-45DB-B243-90D95BA9E778}">
      <dsp:nvSpPr>
        <dsp:cNvPr id="0" name=""/>
        <dsp:cNvSpPr/>
      </dsp:nvSpPr>
      <dsp:spPr>
        <a:xfrm>
          <a:off x="2555" y="1757129"/>
          <a:ext cx="2491369" cy="281088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a:latin typeface="Times New Roman" panose="02020603050405020304" pitchFamily="18" charset="0"/>
              <a:cs typeface="Times New Roman" panose="02020603050405020304" pitchFamily="18" charset="0"/>
            </a:rPr>
            <a:t> 80 % от должностного оклада и сдельного заработка</a:t>
          </a:r>
        </a:p>
      </dsp:txBody>
      <dsp:txXfrm>
        <a:off x="2555" y="1757129"/>
        <a:ext cx="2491369" cy="2810880"/>
      </dsp:txXfrm>
    </dsp:sp>
    <dsp:sp modelId="{32178305-0446-47DD-963D-FCEB4CAAADC9}">
      <dsp:nvSpPr>
        <dsp:cNvPr id="0" name=""/>
        <dsp:cNvSpPr/>
      </dsp:nvSpPr>
      <dsp:spPr>
        <a:xfrm>
          <a:off x="2842715" y="760582"/>
          <a:ext cx="2491369" cy="996547"/>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Для ИТР и служащих</a:t>
          </a:r>
        </a:p>
      </dsp:txBody>
      <dsp:txXfrm>
        <a:off x="2842715" y="760582"/>
        <a:ext cx="2491369" cy="996547"/>
      </dsp:txXfrm>
    </dsp:sp>
    <dsp:sp modelId="{BE9EE1A1-EBDC-4D57-8DBE-5DD62DDDCDC8}">
      <dsp:nvSpPr>
        <dsp:cNvPr id="0" name=""/>
        <dsp:cNvSpPr/>
      </dsp:nvSpPr>
      <dsp:spPr>
        <a:xfrm>
          <a:off x="2842715" y="1757129"/>
          <a:ext cx="2491369" cy="2810880"/>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a:latin typeface="Times New Roman" panose="02020603050405020304" pitchFamily="18" charset="0"/>
              <a:cs typeface="Times New Roman" panose="02020603050405020304" pitchFamily="18" charset="0"/>
            </a:rPr>
            <a:t>80 % от должностного оклада</a:t>
          </a:r>
        </a:p>
      </dsp:txBody>
      <dsp:txXfrm>
        <a:off x="2842715" y="1757129"/>
        <a:ext cx="2491369" cy="2810880"/>
      </dsp:txXfrm>
    </dsp:sp>
    <dsp:sp modelId="{768DA868-6D35-484A-8EFC-0030B9F17CA2}">
      <dsp:nvSpPr>
        <dsp:cNvPr id="0" name=""/>
        <dsp:cNvSpPr/>
      </dsp:nvSpPr>
      <dsp:spPr>
        <a:xfrm>
          <a:off x="5682876" y="760582"/>
          <a:ext cx="2491369" cy="996547"/>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Для руководителей высшего звена</a:t>
          </a:r>
        </a:p>
      </dsp:txBody>
      <dsp:txXfrm>
        <a:off x="5682876" y="760582"/>
        <a:ext cx="2491369" cy="996547"/>
      </dsp:txXfrm>
    </dsp:sp>
    <dsp:sp modelId="{1EC24324-545F-4FD7-9AAF-D14EFA887A7A}">
      <dsp:nvSpPr>
        <dsp:cNvPr id="0" name=""/>
        <dsp:cNvSpPr/>
      </dsp:nvSpPr>
      <dsp:spPr>
        <a:xfrm>
          <a:off x="5682876" y="1757129"/>
          <a:ext cx="2491369" cy="281088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a:latin typeface="Times New Roman" panose="02020603050405020304" pitchFamily="18" charset="0"/>
              <a:cs typeface="Times New Roman" panose="02020603050405020304" pitchFamily="18" charset="0"/>
            </a:rPr>
            <a:t>до 100 % от должностного оклада, в соответствии с подписанными контрактами</a:t>
          </a:r>
        </a:p>
      </dsp:txBody>
      <dsp:txXfrm>
        <a:off x="5682876" y="1757129"/>
        <a:ext cx="2491369" cy="2810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5FC8E-228A-4A68-B361-EFC47D20B3C3}">
      <dsp:nvSpPr>
        <dsp:cNvPr id="0" name=""/>
        <dsp:cNvSpPr/>
      </dsp:nvSpPr>
      <dsp:spPr>
        <a:xfrm rot="5400000">
          <a:off x="-393748" y="394542"/>
          <a:ext cx="2624986" cy="183749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ru-RU" sz="5400" kern="1200" dirty="0">
              <a:latin typeface="Times New Roman" panose="02020603050405020304" pitchFamily="18" charset="0"/>
              <a:cs typeface="Times New Roman" panose="02020603050405020304" pitchFamily="18" charset="0"/>
            </a:rPr>
            <a:t>1</a:t>
          </a:r>
        </a:p>
      </dsp:txBody>
      <dsp:txXfrm rot="-5400000">
        <a:off x="0" y="919539"/>
        <a:ext cx="1837490" cy="787496"/>
      </dsp:txXfrm>
    </dsp:sp>
    <dsp:sp modelId="{001AB9F2-D613-4FA1-83B5-E28ECD955D9B}">
      <dsp:nvSpPr>
        <dsp:cNvPr id="0" name=""/>
        <dsp:cNvSpPr/>
      </dsp:nvSpPr>
      <dsp:spPr>
        <a:xfrm rot="5400000">
          <a:off x="4170080" y="-2313316"/>
          <a:ext cx="1706241" cy="6371421"/>
        </a:xfrm>
        <a:prstGeom prst="round2Same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ru-RU" sz="2100" kern="1200" dirty="0">
              <a:latin typeface="Times New Roman" panose="02020603050405020304" pitchFamily="18" charset="0"/>
              <a:cs typeface="Times New Roman" panose="02020603050405020304" pitchFamily="18" charset="0"/>
            </a:rPr>
            <a:t>в основном поощрении, то есть при установлении величины должностного оклада и премиальных, недостаточно внимания уделяется переработкам, что существенно понижает заинтересованность работников и эффективность их труда;</a:t>
          </a:r>
        </a:p>
      </dsp:txBody>
      <dsp:txXfrm rot="-5400000">
        <a:off x="1837490" y="102566"/>
        <a:ext cx="6288129" cy="1539657"/>
      </dsp:txXfrm>
    </dsp:sp>
    <dsp:sp modelId="{DD798567-A33E-4CFC-BD42-3B3D660389E0}">
      <dsp:nvSpPr>
        <dsp:cNvPr id="0" name=""/>
        <dsp:cNvSpPr/>
      </dsp:nvSpPr>
      <dsp:spPr>
        <a:xfrm rot="5400000">
          <a:off x="-393748" y="2736518"/>
          <a:ext cx="2624986" cy="183749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ru-RU" sz="5400" kern="1200" dirty="0">
              <a:latin typeface="Times New Roman" panose="02020603050405020304" pitchFamily="18" charset="0"/>
              <a:cs typeface="Times New Roman" panose="02020603050405020304" pitchFamily="18" charset="0"/>
            </a:rPr>
            <a:t>2</a:t>
          </a:r>
        </a:p>
      </dsp:txBody>
      <dsp:txXfrm rot="-5400000">
        <a:off x="0" y="3261515"/>
        <a:ext cx="1837490" cy="787496"/>
      </dsp:txXfrm>
    </dsp:sp>
    <dsp:sp modelId="{050DFC0D-D71C-4D25-9264-5119907661BD}">
      <dsp:nvSpPr>
        <dsp:cNvPr id="0" name=""/>
        <dsp:cNvSpPr/>
      </dsp:nvSpPr>
      <dsp:spPr>
        <a:xfrm rot="5400000">
          <a:off x="4170080" y="10180"/>
          <a:ext cx="1706241" cy="6371421"/>
        </a:xfrm>
        <a:prstGeom prst="round2Same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ru-RU" sz="2100" kern="1200" dirty="0">
              <a:latin typeface="Times New Roman" panose="02020603050405020304" pitchFamily="18" charset="0"/>
              <a:cs typeface="Times New Roman" panose="02020603050405020304" pitchFamily="18" charset="0"/>
            </a:rPr>
            <a:t>в отдельных ситуациях применяется повременная оплата труда при том, что в результате  важен количественный итог. Это тоже ведет к существенному понижению эффективности труда работников</a:t>
          </a:r>
        </a:p>
      </dsp:txBody>
      <dsp:txXfrm rot="-5400000">
        <a:off x="1837490" y="2426062"/>
        <a:ext cx="6288129" cy="15396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A4491-4755-4157-8ADF-5AF229667EAC}">
      <dsp:nvSpPr>
        <dsp:cNvPr id="0" name=""/>
        <dsp:cNvSpPr/>
      </dsp:nvSpPr>
      <dsp:spPr>
        <a:xfrm>
          <a:off x="0" y="464019"/>
          <a:ext cx="8352928" cy="7812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4C987E-25AF-4A2A-8291-454B629645A0}">
      <dsp:nvSpPr>
        <dsp:cNvPr id="0" name=""/>
        <dsp:cNvSpPr/>
      </dsp:nvSpPr>
      <dsp:spPr>
        <a:xfrm>
          <a:off x="417646" y="6459"/>
          <a:ext cx="6927175" cy="9151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Внедрение автоматизированной системы кадрового учета</a:t>
          </a:r>
        </a:p>
      </dsp:txBody>
      <dsp:txXfrm>
        <a:off x="462318" y="51131"/>
        <a:ext cx="6837831" cy="825776"/>
      </dsp:txXfrm>
    </dsp:sp>
    <dsp:sp modelId="{2A7A9607-AE31-4E6B-9720-26F9273A40CB}">
      <dsp:nvSpPr>
        <dsp:cNvPr id="0" name=""/>
        <dsp:cNvSpPr/>
      </dsp:nvSpPr>
      <dsp:spPr>
        <a:xfrm>
          <a:off x="0" y="1870179"/>
          <a:ext cx="8352928" cy="7812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82AC35-A199-4C13-936F-8EE82ABF3F11}">
      <dsp:nvSpPr>
        <dsp:cNvPr id="0" name=""/>
        <dsp:cNvSpPr/>
      </dsp:nvSpPr>
      <dsp:spPr>
        <a:xfrm>
          <a:off x="417646" y="1412619"/>
          <a:ext cx="6927175" cy="9151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Сотрудничество с одним из кадровых агентств Новосибирска</a:t>
          </a:r>
        </a:p>
      </dsp:txBody>
      <dsp:txXfrm>
        <a:off x="462318" y="1457291"/>
        <a:ext cx="6837831" cy="825776"/>
      </dsp:txXfrm>
    </dsp:sp>
    <dsp:sp modelId="{3E9541A5-8C76-4878-B29A-BA058F75403D}">
      <dsp:nvSpPr>
        <dsp:cNvPr id="0" name=""/>
        <dsp:cNvSpPr/>
      </dsp:nvSpPr>
      <dsp:spPr>
        <a:xfrm>
          <a:off x="0" y="3276340"/>
          <a:ext cx="8352928" cy="7812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1AA49F-D7A0-4C56-85A1-77020B184E6D}">
      <dsp:nvSpPr>
        <dsp:cNvPr id="0" name=""/>
        <dsp:cNvSpPr/>
      </dsp:nvSpPr>
      <dsp:spPr>
        <a:xfrm>
          <a:off x="417646" y="2818780"/>
          <a:ext cx="6927175" cy="9151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Поиск персонала посредством Интернета</a:t>
          </a:r>
        </a:p>
      </dsp:txBody>
      <dsp:txXfrm>
        <a:off x="462318" y="2863452"/>
        <a:ext cx="6837831" cy="8257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90E2D-AA2A-4A25-9010-A1C9C1E33195}">
      <dsp:nvSpPr>
        <dsp:cNvPr id="0" name=""/>
        <dsp:cNvSpPr/>
      </dsp:nvSpPr>
      <dsp:spPr>
        <a:xfrm>
          <a:off x="242633" y="1458"/>
          <a:ext cx="2402387" cy="144143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solidFill>
                <a:schemeClr val="tx1"/>
              </a:solidFill>
              <a:latin typeface="Times New Roman" panose="02020603050405020304" pitchFamily="18" charset="0"/>
              <a:cs typeface="Times New Roman" panose="02020603050405020304" pitchFamily="18" charset="0"/>
            </a:rPr>
            <a:t>Развивать культуру организации в компании</a:t>
          </a:r>
        </a:p>
      </dsp:txBody>
      <dsp:txXfrm>
        <a:off x="242633" y="1458"/>
        <a:ext cx="2402387" cy="1441432"/>
      </dsp:txXfrm>
    </dsp:sp>
    <dsp:sp modelId="{20BC99FC-AAE8-4904-A868-5FF478340AEB}">
      <dsp:nvSpPr>
        <dsp:cNvPr id="0" name=""/>
        <dsp:cNvSpPr/>
      </dsp:nvSpPr>
      <dsp:spPr>
        <a:xfrm>
          <a:off x="2885260" y="1458"/>
          <a:ext cx="2402387" cy="1441432"/>
        </a:xfrm>
        <a:prstGeom prst="rect">
          <a:avLst/>
        </a:prstGeom>
        <a:solidFill>
          <a:schemeClr val="accent5">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solidFill>
                <a:schemeClr val="tx1"/>
              </a:solidFill>
              <a:latin typeface="Times New Roman" panose="02020603050405020304" pitchFamily="18" charset="0"/>
              <a:cs typeface="Times New Roman" panose="02020603050405020304" pitchFamily="18" charset="0"/>
            </a:rPr>
            <a:t>Система активного участия</a:t>
          </a:r>
        </a:p>
      </dsp:txBody>
      <dsp:txXfrm>
        <a:off x="2885260" y="1458"/>
        <a:ext cx="2402387" cy="1441432"/>
      </dsp:txXfrm>
    </dsp:sp>
    <dsp:sp modelId="{AA037C49-4623-44BC-8AB5-8752F51A83C2}">
      <dsp:nvSpPr>
        <dsp:cNvPr id="0" name=""/>
        <dsp:cNvSpPr/>
      </dsp:nvSpPr>
      <dsp:spPr>
        <a:xfrm>
          <a:off x="5527886" y="1458"/>
          <a:ext cx="2402387" cy="1441432"/>
        </a:xfrm>
        <a:prstGeom prst="rect">
          <a:avLst/>
        </a:prstGeom>
        <a:solidFill>
          <a:schemeClr val="accent5">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solidFill>
                <a:schemeClr val="tx1"/>
              </a:solidFill>
              <a:latin typeface="Times New Roman" panose="02020603050405020304" pitchFamily="18" charset="0"/>
              <a:cs typeface="Times New Roman" panose="02020603050405020304" pitchFamily="18" charset="0"/>
            </a:rPr>
            <a:t>Качественное обслуживание персонала</a:t>
          </a:r>
        </a:p>
      </dsp:txBody>
      <dsp:txXfrm>
        <a:off x="5527886" y="1458"/>
        <a:ext cx="2402387" cy="1441432"/>
      </dsp:txXfrm>
    </dsp:sp>
    <dsp:sp modelId="{AF0CC782-95BF-49C9-AC12-E148A32CC471}">
      <dsp:nvSpPr>
        <dsp:cNvPr id="0" name=""/>
        <dsp:cNvSpPr/>
      </dsp:nvSpPr>
      <dsp:spPr>
        <a:xfrm>
          <a:off x="242633" y="1683130"/>
          <a:ext cx="2402387" cy="1441432"/>
        </a:xfrm>
        <a:prstGeom prst="rect">
          <a:avLst/>
        </a:prstGeom>
        <a:solidFill>
          <a:schemeClr val="accent5">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latin typeface="Times New Roman" panose="02020603050405020304" pitchFamily="18" charset="0"/>
              <a:cs typeface="Times New Roman" panose="02020603050405020304" pitchFamily="18" charset="0"/>
            </a:rPr>
            <a:t>"JOB"-</a:t>
          </a:r>
          <a:r>
            <a:rPr lang="ru-RU" sz="2300" kern="1200" dirty="0">
              <a:solidFill>
                <a:schemeClr val="tx1"/>
              </a:solidFill>
              <a:latin typeface="Times New Roman" panose="02020603050405020304" pitchFamily="18" charset="0"/>
              <a:cs typeface="Times New Roman" panose="02020603050405020304" pitchFamily="18" charset="0"/>
            </a:rPr>
            <a:t>факторы </a:t>
          </a:r>
        </a:p>
      </dsp:txBody>
      <dsp:txXfrm>
        <a:off x="242633" y="1683130"/>
        <a:ext cx="2402387" cy="1441432"/>
      </dsp:txXfrm>
    </dsp:sp>
    <dsp:sp modelId="{A167DB74-7E3B-4AA5-B961-3AFBED2B9965}">
      <dsp:nvSpPr>
        <dsp:cNvPr id="0" name=""/>
        <dsp:cNvSpPr/>
      </dsp:nvSpPr>
      <dsp:spPr>
        <a:xfrm>
          <a:off x="2885260" y="1683130"/>
          <a:ext cx="2402387" cy="1441432"/>
        </a:xfrm>
        <a:prstGeom prst="rect">
          <a:avLst/>
        </a:prstGeom>
        <a:solidFill>
          <a:schemeClr val="accent5">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solidFill>
                <a:schemeClr val="tx1"/>
              </a:solidFill>
              <a:latin typeface="Times New Roman" panose="02020603050405020304" pitchFamily="18" charset="0"/>
              <a:cs typeface="Times New Roman" panose="02020603050405020304" pitchFamily="18" charset="0"/>
            </a:rPr>
            <a:t>Привлечение кадров для принятия решений</a:t>
          </a:r>
        </a:p>
      </dsp:txBody>
      <dsp:txXfrm>
        <a:off x="2885260" y="1683130"/>
        <a:ext cx="2402387" cy="1441432"/>
      </dsp:txXfrm>
    </dsp:sp>
    <dsp:sp modelId="{99F4AECA-5702-4B28-8613-43518616A8A3}">
      <dsp:nvSpPr>
        <dsp:cNvPr id="0" name=""/>
        <dsp:cNvSpPr/>
      </dsp:nvSpPr>
      <dsp:spPr>
        <a:xfrm>
          <a:off x="5527886" y="1683130"/>
          <a:ext cx="2402387" cy="1441432"/>
        </a:xfrm>
        <a:prstGeom prst="rect">
          <a:avLst/>
        </a:prstGeom>
        <a:solidFill>
          <a:schemeClr val="accent5">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solidFill>
                <a:schemeClr val="tx1"/>
              </a:solidFill>
              <a:latin typeface="Times New Roman" panose="02020603050405020304" pitchFamily="18" charset="0"/>
              <a:cs typeface="Times New Roman" panose="02020603050405020304" pitchFamily="18" charset="0"/>
            </a:rPr>
            <a:t>Правильная организация рабочих мест </a:t>
          </a:r>
        </a:p>
      </dsp:txBody>
      <dsp:txXfrm>
        <a:off x="5527886" y="1683130"/>
        <a:ext cx="2402387" cy="1441432"/>
      </dsp:txXfrm>
    </dsp:sp>
    <dsp:sp modelId="{7149772E-F5CC-4299-B2E8-C24BA5376C99}">
      <dsp:nvSpPr>
        <dsp:cNvPr id="0" name=""/>
        <dsp:cNvSpPr/>
      </dsp:nvSpPr>
      <dsp:spPr>
        <a:xfrm>
          <a:off x="1563946" y="3364801"/>
          <a:ext cx="2402387" cy="1441432"/>
        </a:xfrm>
        <a:prstGeom prst="rect">
          <a:avLst/>
        </a:prstGeom>
        <a:solidFill>
          <a:schemeClr val="accent5">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solidFill>
                <a:schemeClr val="tx1"/>
              </a:solidFill>
              <a:latin typeface="Times New Roman" panose="02020603050405020304" pitchFamily="18" charset="0"/>
              <a:cs typeface="Times New Roman" panose="02020603050405020304" pitchFamily="18" charset="0"/>
            </a:rPr>
            <a:t>Своевременное информирование работников </a:t>
          </a:r>
        </a:p>
      </dsp:txBody>
      <dsp:txXfrm>
        <a:off x="1563946" y="3364801"/>
        <a:ext cx="2402387" cy="1441432"/>
      </dsp:txXfrm>
    </dsp:sp>
    <dsp:sp modelId="{66FC3F97-08AC-4940-BA83-3ADE01013799}">
      <dsp:nvSpPr>
        <dsp:cNvPr id="0" name=""/>
        <dsp:cNvSpPr/>
      </dsp:nvSpPr>
      <dsp:spPr>
        <a:xfrm>
          <a:off x="4206573" y="3364801"/>
          <a:ext cx="2402387" cy="1441432"/>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solidFill>
                <a:schemeClr val="tx1"/>
              </a:solidFill>
              <a:latin typeface="Times New Roman" panose="02020603050405020304" pitchFamily="18" charset="0"/>
              <a:cs typeface="Times New Roman" panose="02020603050405020304" pitchFamily="18" charset="0"/>
            </a:rPr>
            <a:t>Оценка работы персонала</a:t>
          </a:r>
        </a:p>
      </dsp:txBody>
      <dsp:txXfrm>
        <a:off x="4206573" y="3364801"/>
        <a:ext cx="2402387" cy="144143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19.04.2019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19.04.2019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19.04.2019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39999">
              <a:schemeClr val="accent3">
                <a:lumMod val="40000"/>
                <a:lumOff val="60000"/>
              </a:schemeClr>
            </a:gs>
            <a:gs pos="70000">
              <a:schemeClr val="accent3">
                <a:lumMod val="20000"/>
                <a:lumOff val="80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19.04.2019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210088"/>
            <a:ext cx="8640960" cy="1938992"/>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indent="450215" algn="ctr">
              <a:lnSpc>
                <a:spcPct val="150000"/>
              </a:lnSpc>
              <a:spcAft>
                <a:spcPts val="0"/>
              </a:spcAft>
            </a:pPr>
            <a:r>
              <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Fill>
                  <a:solidFill>
                    <a:srgbClr val="000000"/>
                  </a:solidFill>
                </a:uFill>
                <a:latin typeface="Times New Roman"/>
                <a:ea typeface="Arial Unicode MS"/>
                <a:cs typeface="Arial Unicode MS"/>
              </a:rPr>
              <a:t>УПРАВЛЕНИЕ РАБОТНИКАМИ </a:t>
            </a:r>
          </a:p>
          <a:p>
            <a:pPr indent="450215" algn="ctr">
              <a:lnSpc>
                <a:spcPct val="150000"/>
              </a:lnSpc>
              <a:spcAft>
                <a:spcPts val="0"/>
              </a:spcAft>
            </a:pPr>
            <a:r>
              <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Fill>
                  <a:solidFill>
                    <a:srgbClr val="000000"/>
                  </a:solidFill>
                </a:uFill>
                <a:latin typeface="Times New Roman"/>
                <a:ea typeface="Arial Unicode MS"/>
                <a:cs typeface="Arial Unicode MS"/>
              </a:rPr>
              <a:t>В ОРГАНИЗАЦИИ</a:t>
            </a:r>
          </a:p>
        </p:txBody>
      </p:sp>
      <p:sp>
        <p:nvSpPr>
          <p:cNvPr id="3" name="Прямоугольник 2"/>
          <p:cNvSpPr/>
          <p:nvPr/>
        </p:nvSpPr>
        <p:spPr>
          <a:xfrm>
            <a:off x="2411760" y="116632"/>
            <a:ext cx="4572000" cy="923330"/>
          </a:xfrm>
          <a:prstGeom prst="rect">
            <a:avLst/>
          </a:prstGeom>
        </p:spPr>
        <p:txBody>
          <a:bodyPr>
            <a:spAutoFit/>
          </a:bodyPr>
          <a:lstStyle/>
          <a:p>
            <a:pPr indent="450215" algn="ctr">
              <a:spcAft>
                <a:spcPts val="0"/>
              </a:spcAft>
            </a:pPr>
            <a:r>
              <a:rPr lang="ru-RU" b="1" dirty="0">
                <a:solidFill>
                  <a:srgbClr val="000000"/>
                </a:solidFill>
                <a:uFill>
                  <a:solidFill>
                    <a:srgbClr val="000000"/>
                  </a:solidFill>
                </a:uFill>
                <a:latin typeface="Times New Roman"/>
                <a:ea typeface="Arial Unicode MS"/>
                <a:cs typeface="Arial Unicode MS"/>
              </a:rPr>
              <a:t>АЛМАТЫ МЕНЕДЖЕМЕНТ УНИВЕРСИТЕТ</a:t>
            </a:r>
            <a:endParaRPr lang="ru-RU" dirty="0">
              <a:solidFill>
                <a:srgbClr val="000000"/>
              </a:solidFill>
              <a:uFill>
                <a:solidFill>
                  <a:srgbClr val="000000"/>
                </a:solidFill>
              </a:uFill>
              <a:latin typeface="Times New Roman"/>
              <a:ea typeface="Arial Unicode MS"/>
              <a:cs typeface="Arial Unicode MS"/>
            </a:endParaRPr>
          </a:p>
          <a:p>
            <a:pPr indent="450215" algn="ctr">
              <a:spcAft>
                <a:spcPts val="0"/>
              </a:spcAft>
            </a:pPr>
            <a:r>
              <a:rPr lang="ru-RU" b="1" dirty="0">
                <a:solidFill>
                  <a:srgbClr val="000000"/>
                </a:solidFill>
                <a:uFill>
                  <a:solidFill>
                    <a:srgbClr val="000000"/>
                  </a:solidFill>
                </a:uFill>
                <a:latin typeface="Times New Roman"/>
                <a:ea typeface="Arial Unicode MS"/>
                <a:cs typeface="Arial Unicode MS"/>
              </a:rPr>
              <a:t>ВЫСШАЯ ШКОЛА БИЗНЕСА</a:t>
            </a:r>
            <a:endParaRPr lang="ru-RU" dirty="0">
              <a:solidFill>
                <a:srgbClr val="000000"/>
              </a:solidFill>
              <a:effectLst/>
              <a:uFill>
                <a:solidFill>
                  <a:srgbClr val="000000"/>
                </a:solidFill>
              </a:uFill>
              <a:latin typeface="Times New Roman"/>
              <a:ea typeface="Arial Unicode MS"/>
              <a:cs typeface="Arial Unicode MS"/>
            </a:endParaRPr>
          </a:p>
        </p:txBody>
      </p:sp>
    </p:spTree>
    <p:extLst>
      <p:ext uri="{BB962C8B-B14F-4D97-AF65-F5344CB8AC3E}">
        <p14:creationId xmlns:p14="http://schemas.microsoft.com/office/powerpoint/2010/main" val="277173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60648"/>
            <a:ext cx="7704856" cy="954107"/>
          </a:xfrm>
          <a:prstGeom prst="rect">
            <a:avLst/>
          </a:prstGeom>
        </p:spPr>
        <p:txBody>
          <a:bodyPr wrap="square">
            <a:spAutoFit/>
          </a:bodyPr>
          <a:lstStyle/>
          <a:p>
            <a:pPr algn="ctr"/>
            <a:r>
              <a:rPr lang="ru-RU" sz="2800" b="1" dirty="0">
                <a:solidFill>
                  <a:srgbClr val="C00000"/>
                </a:solidFill>
                <a:latin typeface="Times New Roman"/>
                <a:ea typeface="Arial Unicode MS"/>
                <a:cs typeface="Arial Unicode MS"/>
              </a:rPr>
              <a:t>Рекомендации по совершенствованию процедуры отбора работников</a:t>
            </a:r>
            <a:endParaRPr lang="ru-RU" sz="2800" dirty="0">
              <a:solidFill>
                <a:srgbClr val="C00000"/>
              </a:solidFill>
            </a:endParaRPr>
          </a:p>
        </p:txBody>
      </p:sp>
      <p:sp>
        <p:nvSpPr>
          <p:cNvPr id="3" name="Прямоугольник 2"/>
          <p:cNvSpPr/>
          <p:nvPr/>
        </p:nvSpPr>
        <p:spPr>
          <a:xfrm>
            <a:off x="467544" y="1484784"/>
            <a:ext cx="8136904" cy="4524315"/>
          </a:xfrm>
          <a:prstGeom prst="rect">
            <a:avLst/>
          </a:prstGeom>
        </p:spPr>
        <p:txBody>
          <a:bodyPr wrap="square">
            <a:spAutoFit/>
          </a:bodyPr>
          <a:lstStyle/>
          <a:p>
            <a:pPr marL="285750" indent="-285750" algn="just">
              <a:spcAft>
                <a:spcPts val="0"/>
              </a:spcAft>
              <a:buFont typeface="Wingdings" panose="05000000000000000000" pitchFamily="2" charset="2"/>
              <a:buChar char="Ø"/>
            </a:pPr>
            <a:r>
              <a:rPr lang="ru-RU" dirty="0">
                <a:solidFill>
                  <a:srgbClr val="000000"/>
                </a:solidFill>
                <a:uFill>
                  <a:solidFill>
                    <a:srgbClr val="000000"/>
                  </a:solidFill>
                </a:uFill>
                <a:latin typeface="Times New Roman"/>
                <a:ea typeface="Arial Unicode MS"/>
                <a:cs typeface="Arial Unicode MS"/>
              </a:rPr>
              <a:t>практику работы с резюме рекомендуется ввести руководству на предприятии, а также в виде специализированных тестов использовать документы;</a:t>
            </a:r>
          </a:p>
          <a:p>
            <a:pPr marL="285750" indent="-285750" algn="just">
              <a:spcAft>
                <a:spcPts val="0"/>
              </a:spcAft>
              <a:buFont typeface="Wingdings" panose="05000000000000000000" pitchFamily="2" charset="2"/>
              <a:buChar char="Ø"/>
            </a:pPr>
            <a:endParaRPr lang="ru-RU" dirty="0">
              <a:solidFill>
                <a:srgbClr val="000000"/>
              </a:solidFill>
              <a:uFill>
                <a:solidFill>
                  <a:srgbClr val="000000"/>
                </a:solidFill>
              </a:uFill>
              <a:latin typeface="Times New Roman"/>
              <a:ea typeface="Arial Unicode MS"/>
              <a:cs typeface="Arial Unicode MS"/>
            </a:endParaRPr>
          </a:p>
          <a:p>
            <a:pPr marL="285750" indent="-285750" algn="just">
              <a:spcAft>
                <a:spcPts val="0"/>
              </a:spcAft>
              <a:buFont typeface="Wingdings" panose="05000000000000000000" pitchFamily="2" charset="2"/>
              <a:buChar char="Ø"/>
            </a:pPr>
            <a:endParaRPr lang="ru-RU" dirty="0">
              <a:solidFill>
                <a:srgbClr val="000000"/>
              </a:solidFill>
              <a:uFill>
                <a:solidFill>
                  <a:srgbClr val="000000"/>
                </a:solidFill>
              </a:uFill>
              <a:latin typeface="Times New Roman"/>
              <a:ea typeface="Arial Unicode MS"/>
              <a:cs typeface="Arial Unicode MS"/>
            </a:endParaRPr>
          </a:p>
          <a:p>
            <a:pPr marL="285750" indent="-285750" algn="just">
              <a:spcAft>
                <a:spcPts val="0"/>
              </a:spcAft>
              <a:buFont typeface="Wingdings" panose="05000000000000000000" pitchFamily="2" charset="2"/>
              <a:buChar char="Ø"/>
            </a:pPr>
            <a:r>
              <a:rPr lang="ru-RU" dirty="0">
                <a:solidFill>
                  <a:srgbClr val="000000"/>
                </a:solidFill>
                <a:uFill>
                  <a:solidFill>
                    <a:srgbClr val="000000"/>
                  </a:solidFill>
                </a:uFill>
                <a:latin typeface="Times New Roman"/>
                <a:ea typeface="Arial Unicode MS"/>
                <a:cs typeface="Arial Unicode MS"/>
              </a:rPr>
              <a:t>специализированные курсы для менеджера по подбору персонала для повышения квалификации, на которых он может получить практические навыки психолога, что в дальнейшем поможет в более качественном отборе персонала;</a:t>
            </a:r>
          </a:p>
          <a:p>
            <a:pPr marL="285750" indent="-285750" algn="just">
              <a:spcAft>
                <a:spcPts val="0"/>
              </a:spcAft>
              <a:buFont typeface="Wingdings" panose="05000000000000000000" pitchFamily="2" charset="2"/>
              <a:buChar char="Ø"/>
            </a:pPr>
            <a:endParaRPr lang="ru-RU" dirty="0">
              <a:solidFill>
                <a:srgbClr val="000000"/>
              </a:solidFill>
              <a:uFill>
                <a:solidFill>
                  <a:srgbClr val="000000"/>
                </a:solidFill>
              </a:uFill>
              <a:latin typeface="Times New Roman"/>
              <a:ea typeface="Arial Unicode MS"/>
              <a:cs typeface="Arial Unicode MS"/>
            </a:endParaRPr>
          </a:p>
          <a:p>
            <a:pPr marL="285750" indent="-285750" algn="just">
              <a:spcAft>
                <a:spcPts val="0"/>
              </a:spcAft>
              <a:buFont typeface="Wingdings" panose="05000000000000000000" pitchFamily="2" charset="2"/>
              <a:buChar char="Ø"/>
            </a:pPr>
            <a:endParaRPr lang="ru-RU" dirty="0">
              <a:solidFill>
                <a:srgbClr val="000000"/>
              </a:solidFill>
              <a:uFill>
                <a:solidFill>
                  <a:srgbClr val="000000"/>
                </a:solidFill>
              </a:uFill>
              <a:latin typeface="Times New Roman"/>
              <a:ea typeface="Arial Unicode MS"/>
              <a:cs typeface="Arial Unicode MS"/>
            </a:endParaRPr>
          </a:p>
          <a:p>
            <a:pPr marL="285750" indent="-285750" algn="just">
              <a:spcAft>
                <a:spcPts val="0"/>
              </a:spcAft>
              <a:buFont typeface="Wingdings" panose="05000000000000000000" pitchFamily="2" charset="2"/>
              <a:buChar char="Ø"/>
            </a:pPr>
            <a:r>
              <a:rPr lang="ru-RU" dirty="0">
                <a:solidFill>
                  <a:srgbClr val="000000"/>
                </a:solidFill>
                <a:uFill>
                  <a:solidFill>
                    <a:srgbClr val="000000"/>
                  </a:solidFill>
                </a:uFill>
                <a:latin typeface="Times New Roman"/>
                <a:ea typeface="Arial Unicode MS"/>
                <a:cs typeface="Arial Unicode MS"/>
              </a:rPr>
              <a:t>ввести процедуру подбора персонала, которая состоит из нескольких этапов, на каждом из которых, по ряду критериев менеджер по подбору персонала оценивает кандидатов на вакантную должность, что позволит улучшить качество отбора на предприятии, поскольку значительно сократит количество ошибок со стороны менеджера.</a:t>
            </a:r>
            <a:endParaRPr lang="ru-RU" dirty="0">
              <a:solidFill>
                <a:srgbClr val="000000"/>
              </a:solidFill>
              <a:effectLst/>
              <a:uFill>
                <a:solidFill>
                  <a:srgbClr val="000000"/>
                </a:solidFill>
              </a:uFill>
              <a:latin typeface="Times New Roman"/>
              <a:ea typeface="Arial Unicode MS"/>
              <a:cs typeface="Arial Unicode MS"/>
            </a:endParaRPr>
          </a:p>
        </p:txBody>
      </p:sp>
    </p:spTree>
    <p:extLst>
      <p:ext uri="{BB962C8B-B14F-4D97-AF65-F5344CB8AC3E}">
        <p14:creationId xmlns:p14="http://schemas.microsoft.com/office/powerpoint/2010/main" val="388197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60648"/>
            <a:ext cx="7704856" cy="954107"/>
          </a:xfrm>
          <a:prstGeom prst="rect">
            <a:avLst/>
          </a:prstGeom>
        </p:spPr>
        <p:txBody>
          <a:bodyPr wrap="square">
            <a:spAutoFit/>
          </a:bodyPr>
          <a:lstStyle/>
          <a:p>
            <a:pPr algn="ctr"/>
            <a:r>
              <a:rPr lang="ru-RU" sz="2800" b="1" dirty="0">
                <a:solidFill>
                  <a:srgbClr val="C00000"/>
                </a:solidFill>
                <a:latin typeface="Times New Roman"/>
                <a:ea typeface="Arial Unicode MS"/>
                <a:cs typeface="Arial Unicode MS"/>
              </a:rPr>
              <a:t>Рекомендации по совершенствованию процедуры отбора работников</a:t>
            </a:r>
            <a:endParaRPr lang="ru-RU" sz="2800" dirty="0">
              <a:solidFill>
                <a:srgbClr val="C00000"/>
              </a:solidFill>
            </a:endParaRPr>
          </a:p>
        </p:txBody>
      </p:sp>
      <p:pic>
        <p:nvPicPr>
          <p:cNvPr id="3" name="officeArt object" descr="Рисунок 3"/>
          <p:cNvPicPr/>
          <p:nvPr/>
        </p:nvPicPr>
        <p:blipFill>
          <a:blip r:embed="rId2">
            <a:extLst/>
          </a:blip>
          <a:stretch>
            <a:fillRect/>
          </a:stretch>
        </p:blipFill>
        <p:spPr>
          <a:xfrm>
            <a:off x="683568" y="1286765"/>
            <a:ext cx="3417021" cy="4590507"/>
          </a:xfrm>
          <a:prstGeom prst="rect">
            <a:avLst/>
          </a:prstGeom>
          <a:ln w="12700" cap="flat">
            <a:noFill/>
            <a:miter lim="400000"/>
          </a:ln>
          <a:effectLst/>
        </p:spPr>
      </p:pic>
      <p:sp>
        <p:nvSpPr>
          <p:cNvPr id="4" name="Прямоугольник 3"/>
          <p:cNvSpPr/>
          <p:nvPr/>
        </p:nvSpPr>
        <p:spPr>
          <a:xfrm>
            <a:off x="251520" y="6021288"/>
            <a:ext cx="4572000" cy="584775"/>
          </a:xfrm>
          <a:prstGeom prst="rect">
            <a:avLst/>
          </a:prstGeom>
        </p:spPr>
        <p:txBody>
          <a:bodyPr>
            <a:spAutoFit/>
          </a:bodyPr>
          <a:lstStyle/>
          <a:p>
            <a:pPr algn="ctr"/>
            <a:r>
              <a:rPr lang="ru-RU" sz="1600" i="1">
                <a:solidFill>
                  <a:srgbClr val="000000"/>
                </a:solidFill>
                <a:latin typeface="Times New Roman"/>
                <a:ea typeface="Arial Unicode MS"/>
                <a:cs typeface="Arial Unicode MS"/>
              </a:rPr>
              <a:t>Рисунок 1 - Процесс </a:t>
            </a:r>
            <a:r>
              <a:rPr lang="ru-RU" sz="1600" i="1" dirty="0">
                <a:solidFill>
                  <a:srgbClr val="000000"/>
                </a:solidFill>
                <a:latin typeface="Times New Roman"/>
                <a:ea typeface="Arial Unicode MS"/>
                <a:cs typeface="Arial Unicode MS"/>
              </a:rPr>
              <a:t>отбора для высших и средних должностей</a:t>
            </a:r>
            <a:endParaRPr lang="ru-RU" sz="1600" i="1" dirty="0"/>
          </a:p>
        </p:txBody>
      </p:sp>
      <p:pic>
        <p:nvPicPr>
          <p:cNvPr id="5" name="officeArt object" descr="Рисунок 4"/>
          <p:cNvPicPr/>
          <p:nvPr/>
        </p:nvPicPr>
        <p:blipFill>
          <a:blip r:embed="rId3">
            <a:extLst/>
          </a:blip>
          <a:stretch>
            <a:fillRect/>
          </a:stretch>
        </p:blipFill>
        <p:spPr>
          <a:xfrm>
            <a:off x="5004048" y="1484784"/>
            <a:ext cx="3777818" cy="4230467"/>
          </a:xfrm>
          <a:prstGeom prst="rect">
            <a:avLst/>
          </a:prstGeom>
          <a:ln w="12700" cap="flat">
            <a:noFill/>
            <a:miter lim="400000"/>
          </a:ln>
          <a:effectLst/>
        </p:spPr>
      </p:pic>
      <p:sp>
        <p:nvSpPr>
          <p:cNvPr id="6" name="Прямоугольник 5"/>
          <p:cNvSpPr/>
          <p:nvPr/>
        </p:nvSpPr>
        <p:spPr>
          <a:xfrm>
            <a:off x="5031044" y="6021287"/>
            <a:ext cx="3661965" cy="584775"/>
          </a:xfrm>
          <a:prstGeom prst="rect">
            <a:avLst/>
          </a:prstGeom>
        </p:spPr>
        <p:txBody>
          <a:bodyPr wrap="none">
            <a:spAutoFit/>
          </a:bodyPr>
          <a:lstStyle/>
          <a:p>
            <a:pPr algn="ctr"/>
            <a:r>
              <a:rPr lang="ru-RU" sz="1600" i="1" dirty="0">
                <a:latin typeface="Times New Roman" panose="02020603050405020304" pitchFamily="18" charset="0"/>
                <a:cs typeface="Times New Roman" panose="02020603050405020304" pitchFamily="18" charset="0"/>
              </a:rPr>
              <a:t>Рисунок 2 - Обор должностей низшего </a:t>
            </a:r>
          </a:p>
          <a:p>
            <a:pPr algn="ctr"/>
            <a:r>
              <a:rPr lang="ru-RU" sz="1600" i="1" dirty="0">
                <a:latin typeface="Times New Roman" panose="02020603050405020304" pitchFamily="18" charset="0"/>
                <a:cs typeface="Times New Roman" panose="02020603050405020304" pitchFamily="18" charset="0"/>
              </a:rPr>
              <a:t>уровня</a:t>
            </a:r>
          </a:p>
        </p:txBody>
      </p:sp>
    </p:spTree>
    <p:extLst>
      <p:ext uri="{BB962C8B-B14F-4D97-AF65-F5344CB8AC3E}">
        <p14:creationId xmlns:p14="http://schemas.microsoft.com/office/powerpoint/2010/main" val="195848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88640"/>
            <a:ext cx="7632848" cy="1384995"/>
          </a:xfrm>
          <a:prstGeom prst="rect">
            <a:avLst/>
          </a:prstGeom>
        </p:spPr>
        <p:txBody>
          <a:bodyPr wrap="square">
            <a:spAutoFit/>
          </a:bodyPr>
          <a:lstStyle/>
          <a:p>
            <a:pPr algn="ctr"/>
            <a:r>
              <a:rPr lang="ru-RU" sz="2800" b="1" dirty="0">
                <a:solidFill>
                  <a:srgbClr val="C00000"/>
                </a:solidFill>
                <a:latin typeface="Times New Roman"/>
                <a:ea typeface="Arial Unicode MS"/>
                <a:cs typeface="Arial Unicode MS"/>
              </a:rPr>
              <a:t>Рекомендации по совершенствованию и развитию мотивации работников организации</a:t>
            </a:r>
            <a:endParaRPr lang="ru-RU" sz="2800" dirty="0">
              <a:solidFill>
                <a:srgbClr val="C00000"/>
              </a:solidFill>
            </a:endParaRPr>
          </a:p>
        </p:txBody>
      </p:sp>
      <p:graphicFrame>
        <p:nvGraphicFramePr>
          <p:cNvPr id="3" name="Схема 2"/>
          <p:cNvGraphicFramePr/>
          <p:nvPr>
            <p:extLst>
              <p:ext uri="{D42A27DB-BD31-4B8C-83A1-F6EECF244321}">
                <p14:modId xmlns:p14="http://schemas.microsoft.com/office/powerpoint/2010/main" val="21364790"/>
              </p:ext>
            </p:extLst>
          </p:nvPr>
        </p:nvGraphicFramePr>
        <p:xfrm>
          <a:off x="575556" y="1645643"/>
          <a:ext cx="8172908" cy="4807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812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8"/>
            <a:ext cx="8064896" cy="830997"/>
          </a:xfrm>
          <a:prstGeom prst="rect">
            <a:avLst/>
          </a:prstGeom>
        </p:spPr>
        <p:txBody>
          <a:bodyPr wrap="square">
            <a:spAutoFit/>
          </a:bodyPr>
          <a:lstStyle/>
          <a:p>
            <a:pPr algn="ctr"/>
            <a:r>
              <a:rPr lang="ru-RU" sz="2400" b="1" dirty="0">
                <a:solidFill>
                  <a:srgbClr val="C00000"/>
                </a:solidFill>
                <a:latin typeface="Times New Roman"/>
                <a:ea typeface="Arial Unicode MS"/>
                <a:cs typeface="Arial Unicode MS"/>
              </a:rPr>
              <a:t>Ведение системы участия коллектива в выручке и прогноз эффективности на ТОО «</a:t>
            </a:r>
            <a:r>
              <a:rPr lang="ru-RU" sz="2400" b="1" dirty="0" err="1">
                <a:solidFill>
                  <a:srgbClr val="C00000"/>
                </a:solidFill>
                <a:latin typeface="Times New Roman"/>
                <a:ea typeface="Arial Unicode MS"/>
                <a:cs typeface="Arial Unicode MS"/>
              </a:rPr>
              <a:t>Интер</a:t>
            </a:r>
            <a:r>
              <a:rPr lang="ru-RU" sz="2400" b="1" dirty="0">
                <a:solidFill>
                  <a:srgbClr val="C00000"/>
                </a:solidFill>
                <a:latin typeface="Times New Roman"/>
                <a:ea typeface="Arial Unicode MS"/>
                <a:cs typeface="Arial Unicode MS"/>
              </a:rPr>
              <a:t>-Контакт»</a:t>
            </a:r>
            <a:endParaRPr lang="ru-RU" sz="2400"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091658227"/>
              </p:ext>
            </p:extLst>
          </p:nvPr>
        </p:nvGraphicFramePr>
        <p:xfrm>
          <a:off x="578559" y="1340768"/>
          <a:ext cx="8097897" cy="5112570"/>
        </p:xfrm>
        <a:graphic>
          <a:graphicData uri="http://schemas.openxmlformats.org/drawingml/2006/table">
            <a:tbl>
              <a:tblPr firstRow="1" firstCol="1" bandRow="1">
                <a:tableStyleId>{5940675A-B579-460E-94D1-54222C63F5DA}</a:tableStyleId>
              </a:tblPr>
              <a:tblGrid>
                <a:gridCol w="5958111">
                  <a:extLst>
                    <a:ext uri="{9D8B030D-6E8A-4147-A177-3AD203B41FA5}">
                      <a16:colId xmlns:a16="http://schemas.microsoft.com/office/drawing/2014/main" val="20000"/>
                    </a:ext>
                  </a:extLst>
                </a:gridCol>
                <a:gridCol w="1073877">
                  <a:extLst>
                    <a:ext uri="{9D8B030D-6E8A-4147-A177-3AD203B41FA5}">
                      <a16:colId xmlns:a16="http://schemas.microsoft.com/office/drawing/2014/main" val="20001"/>
                    </a:ext>
                  </a:extLst>
                </a:gridCol>
                <a:gridCol w="1065909">
                  <a:extLst>
                    <a:ext uri="{9D8B030D-6E8A-4147-A177-3AD203B41FA5}">
                      <a16:colId xmlns:a16="http://schemas.microsoft.com/office/drawing/2014/main" val="20002"/>
                    </a:ext>
                  </a:extLst>
                </a:gridCol>
              </a:tblGrid>
              <a:tr h="1086090">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Показатели</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План, миллион тенге</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 от уровня 2014 года</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0"/>
                  </a:ext>
                </a:extLst>
              </a:tr>
              <a:tr h="370860">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1</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2</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3</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1"/>
                  </a:ext>
                </a:extLst>
              </a:tr>
              <a:tr h="609270">
                <a:tc>
                  <a:txBody>
                    <a:bodyPr/>
                    <a:lstStyle/>
                    <a:p>
                      <a:pPr indent="450215" algn="just">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В результате роста объемов производства прирост объема продаж, который планируется</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166 545</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3</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2"/>
                  </a:ext>
                </a:extLst>
              </a:tr>
              <a:tr h="609270">
                <a:tc>
                  <a:txBody>
                    <a:bodyPr/>
                    <a:lstStyle/>
                    <a:p>
                      <a:pPr indent="450215" algn="just">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Участие работников в прибыли, а также норма отчислений по данной системе, % от выручки </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4 684</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3"/>
                  </a:ext>
                </a:extLst>
              </a:tr>
              <a:tr h="609270">
                <a:tc>
                  <a:txBody>
                    <a:bodyPr/>
                    <a:lstStyle/>
                    <a:p>
                      <a:pPr indent="450215" algn="just">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Прирост фонда оплаты труда вследствие формирования премиального фонда</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7 614</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4"/>
                  </a:ext>
                </a:extLst>
              </a:tr>
              <a:tr h="609270">
                <a:tc>
                  <a:txBody>
                    <a:bodyPr/>
                    <a:lstStyle/>
                    <a:p>
                      <a:pPr indent="450215" algn="just">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Общий фонд оплаты труда</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11 514</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2,95</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5"/>
                  </a:ext>
                </a:extLst>
              </a:tr>
              <a:tr h="609270">
                <a:tc>
                  <a:txBody>
                    <a:bodyPr/>
                    <a:lstStyle/>
                    <a:p>
                      <a:pPr indent="450215" algn="just">
                        <a:spcAft>
                          <a:spcPts val="0"/>
                        </a:spcAft>
                      </a:pPr>
                      <a:r>
                        <a:rPr lang="ru-RU" sz="1600">
                          <a:effectLst/>
                          <a:uFill>
                            <a:solidFill>
                              <a:srgbClr val="000000"/>
                            </a:solidFill>
                          </a:uFill>
                          <a:latin typeface="Times New Roman" panose="02020603050405020304" pitchFamily="18" charset="0"/>
                          <a:cs typeface="Times New Roman" panose="02020603050405020304" pitchFamily="18" charset="0"/>
                        </a:rPr>
                        <a:t>Плановый уровень доходности</a:t>
                      </a:r>
                      <a:endParaRPr lang="ru-RU" sz="180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15,61</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0</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6"/>
                  </a:ext>
                </a:extLst>
              </a:tr>
              <a:tr h="609270">
                <a:tc>
                  <a:txBody>
                    <a:bodyPr/>
                    <a:lstStyle/>
                    <a:p>
                      <a:pPr indent="450215" algn="just">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Прирост объемов валовой прибыли</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18 201</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tc>
                  <a:txBody>
                    <a:bodyPr/>
                    <a:lstStyle/>
                    <a:p>
                      <a:pPr marL="0" indent="0" algn="ctr">
                        <a:spcAft>
                          <a:spcPts val="0"/>
                        </a:spcAft>
                      </a:pPr>
                      <a:r>
                        <a:rPr lang="ru-RU" sz="1600" dirty="0">
                          <a:effectLst/>
                          <a:uFill>
                            <a:solidFill>
                              <a:srgbClr val="000000"/>
                            </a:solidFill>
                          </a:uFill>
                          <a:latin typeface="Times New Roman" panose="02020603050405020304" pitchFamily="18" charset="0"/>
                          <a:cs typeface="Times New Roman" panose="02020603050405020304" pitchFamily="18" charset="0"/>
                        </a:rPr>
                        <a:t>21,0</a:t>
                      </a:r>
                      <a:endParaRPr lang="ru-RU" sz="18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endParaRPr>
                    </a:p>
                  </a:txBody>
                  <a:tcPr marL="50800" marR="50800" marT="50800" marB="5080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46934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343150"/>
            <a:ext cx="8991600"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411760" y="116632"/>
            <a:ext cx="4572000" cy="923330"/>
          </a:xfrm>
          <a:prstGeom prst="rect">
            <a:avLst/>
          </a:prstGeom>
        </p:spPr>
        <p:txBody>
          <a:bodyPr>
            <a:spAutoFit/>
          </a:bodyPr>
          <a:lstStyle/>
          <a:p>
            <a:pPr indent="450215" algn="ctr">
              <a:spcAft>
                <a:spcPts val="0"/>
              </a:spcAft>
            </a:pPr>
            <a:r>
              <a:rPr lang="ru-RU" b="1" dirty="0">
                <a:solidFill>
                  <a:srgbClr val="000000"/>
                </a:solidFill>
                <a:uFill>
                  <a:solidFill>
                    <a:srgbClr val="000000"/>
                  </a:solidFill>
                </a:uFill>
                <a:latin typeface="Times New Roman"/>
                <a:ea typeface="Arial Unicode MS"/>
                <a:cs typeface="Arial Unicode MS"/>
              </a:rPr>
              <a:t>АЛМАТЫ МЕНЕДЖЕМЕНТ УНИВЕРСИТЕТ</a:t>
            </a:r>
            <a:endParaRPr lang="ru-RU" dirty="0">
              <a:solidFill>
                <a:srgbClr val="000000"/>
              </a:solidFill>
              <a:uFill>
                <a:solidFill>
                  <a:srgbClr val="000000"/>
                </a:solidFill>
              </a:uFill>
              <a:latin typeface="Times New Roman"/>
              <a:ea typeface="Arial Unicode MS"/>
              <a:cs typeface="Arial Unicode MS"/>
            </a:endParaRPr>
          </a:p>
          <a:p>
            <a:pPr indent="450215" algn="ctr">
              <a:spcAft>
                <a:spcPts val="0"/>
              </a:spcAft>
            </a:pPr>
            <a:r>
              <a:rPr lang="ru-RU" b="1" dirty="0">
                <a:solidFill>
                  <a:srgbClr val="000000"/>
                </a:solidFill>
                <a:uFill>
                  <a:solidFill>
                    <a:srgbClr val="000000"/>
                  </a:solidFill>
                </a:uFill>
                <a:latin typeface="Times New Roman"/>
                <a:ea typeface="Arial Unicode MS"/>
                <a:cs typeface="Arial Unicode MS"/>
              </a:rPr>
              <a:t>ВЫСШАЯ ШКОЛА БИЗНЕСА</a:t>
            </a:r>
            <a:endParaRPr lang="ru-RU" dirty="0">
              <a:solidFill>
                <a:srgbClr val="000000"/>
              </a:solidFill>
              <a:effectLst/>
              <a:uFill>
                <a:solidFill>
                  <a:srgbClr val="000000"/>
                </a:solidFill>
              </a:uFill>
              <a:latin typeface="Times New Roman"/>
              <a:ea typeface="Arial Unicode MS"/>
              <a:cs typeface="Arial Unicode MS"/>
            </a:endParaRPr>
          </a:p>
        </p:txBody>
      </p:sp>
      <p:sp>
        <p:nvSpPr>
          <p:cNvPr id="4" name="Прямоугольник 3"/>
          <p:cNvSpPr/>
          <p:nvPr/>
        </p:nvSpPr>
        <p:spPr>
          <a:xfrm>
            <a:off x="5710863" y="6093296"/>
            <a:ext cx="3135025" cy="369332"/>
          </a:xfrm>
          <a:prstGeom prst="rect">
            <a:avLst/>
          </a:prstGeom>
        </p:spPr>
        <p:txBody>
          <a:bodyPr wrap="none">
            <a:spAutoFit/>
          </a:bodyPr>
          <a:lstStyle/>
          <a:p>
            <a:pPr indent="450215" algn="ctr">
              <a:spcAft>
                <a:spcPts val="0"/>
              </a:spcAft>
            </a:pPr>
            <a:r>
              <a:rPr lang="ru-RU" dirty="0">
                <a:solidFill>
                  <a:srgbClr val="000000"/>
                </a:solidFill>
                <a:uFill>
                  <a:solidFill>
                    <a:srgbClr val="000000"/>
                  </a:solidFill>
                </a:uFill>
                <a:latin typeface="Times New Roman"/>
                <a:ea typeface="Arial Unicode MS"/>
                <a:cs typeface="Arial Unicode MS"/>
              </a:rPr>
              <a:t>Автор: </a:t>
            </a:r>
            <a:r>
              <a:rPr lang="ru-RU" dirty="0" err="1">
                <a:solidFill>
                  <a:srgbClr val="000000"/>
                </a:solidFill>
                <a:uFill>
                  <a:solidFill>
                    <a:srgbClr val="000000"/>
                  </a:solidFill>
                </a:uFill>
                <a:latin typeface="Times New Roman"/>
                <a:ea typeface="Arial Unicode MS"/>
                <a:cs typeface="Arial Unicode MS"/>
              </a:rPr>
              <a:t>Балгынова</a:t>
            </a:r>
            <a:r>
              <a:rPr lang="ru-RU" dirty="0">
                <a:solidFill>
                  <a:srgbClr val="000000"/>
                </a:solidFill>
                <a:uFill>
                  <a:solidFill>
                    <a:srgbClr val="000000"/>
                  </a:solidFill>
                </a:uFill>
                <a:latin typeface="Times New Roman"/>
                <a:ea typeface="Arial Unicode MS"/>
                <a:cs typeface="Arial Unicode MS"/>
              </a:rPr>
              <a:t> А. А. </a:t>
            </a:r>
            <a:endParaRPr lang="ru-RU" dirty="0">
              <a:solidFill>
                <a:srgbClr val="000000"/>
              </a:solidFill>
              <a:effectLst/>
              <a:uFill>
                <a:solidFill>
                  <a:srgbClr val="000000"/>
                </a:solidFill>
              </a:uFill>
              <a:latin typeface="Times New Roman"/>
              <a:ea typeface="Arial Unicode MS"/>
              <a:cs typeface="Arial Unicode MS"/>
            </a:endParaRPr>
          </a:p>
        </p:txBody>
      </p:sp>
    </p:spTree>
    <p:extLst>
      <p:ext uri="{BB962C8B-B14F-4D97-AF65-F5344CB8AC3E}">
        <p14:creationId xmlns:p14="http://schemas.microsoft.com/office/powerpoint/2010/main" val="171312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1477328"/>
          </a:xfrm>
          <a:prstGeom prst="rect">
            <a:avLst/>
          </a:prstGeom>
        </p:spPr>
        <p:txBody>
          <a:bodyPr wrap="square">
            <a:spAutoFit/>
          </a:bodyPr>
          <a:lstStyle/>
          <a:p>
            <a:pPr algn="just">
              <a:spcAft>
                <a:spcPts val="0"/>
              </a:spcAft>
            </a:pPr>
            <a:r>
              <a:rPr lang="ru-RU" sz="3600" b="1" dirty="0">
                <a:solidFill>
                  <a:srgbClr val="C00000"/>
                </a:solidFill>
                <a:uFill>
                  <a:solidFill>
                    <a:srgbClr val="000000"/>
                  </a:solidFill>
                </a:uFill>
                <a:latin typeface="Times New Roman"/>
                <a:ea typeface="Arial Unicode MS"/>
                <a:cs typeface="Arial Unicode MS"/>
              </a:rPr>
              <a:t>ЦЕЛЬ -</a:t>
            </a:r>
          </a:p>
          <a:p>
            <a:pPr indent="450215" algn="r">
              <a:spcAft>
                <a:spcPts val="0"/>
              </a:spcAft>
            </a:pPr>
            <a:r>
              <a:rPr lang="ru-RU" dirty="0">
                <a:solidFill>
                  <a:srgbClr val="000000"/>
                </a:solidFill>
                <a:uFill>
                  <a:solidFill>
                    <a:srgbClr val="000000"/>
                  </a:solidFill>
                </a:uFill>
                <a:latin typeface="Times New Roman"/>
                <a:ea typeface="Arial Unicode MS"/>
                <a:cs typeface="Arial Unicode MS"/>
              </a:rPr>
              <a:t> </a:t>
            </a:r>
            <a:r>
              <a:rPr lang="ru-RU" b="1" dirty="0">
                <a:solidFill>
                  <a:srgbClr val="000000"/>
                </a:solidFill>
                <a:uFill>
                  <a:solidFill>
                    <a:srgbClr val="000000"/>
                  </a:solidFill>
                </a:uFill>
                <a:latin typeface="Times New Roman"/>
                <a:ea typeface="Arial Unicode MS"/>
                <a:cs typeface="Arial Unicode MS"/>
              </a:rPr>
              <a:t>- разработка теоретических положений и практических рекомендаций по организации и формированию механизма управления работниками в организации.</a:t>
            </a:r>
            <a:endParaRPr lang="ru-RU" b="1" dirty="0">
              <a:solidFill>
                <a:srgbClr val="000000"/>
              </a:solidFill>
              <a:effectLst/>
              <a:uFill>
                <a:solidFill>
                  <a:srgbClr val="000000"/>
                </a:solidFill>
              </a:uFill>
              <a:latin typeface="Times New Roman"/>
              <a:ea typeface="Arial Unicode MS"/>
              <a:cs typeface="Arial Unicode MS"/>
            </a:endParaRPr>
          </a:p>
        </p:txBody>
      </p:sp>
      <p:sp>
        <p:nvSpPr>
          <p:cNvPr id="3" name="TextBox 2"/>
          <p:cNvSpPr txBox="1"/>
          <p:nvPr/>
        </p:nvSpPr>
        <p:spPr>
          <a:xfrm>
            <a:off x="2987824" y="1620089"/>
            <a:ext cx="3456384" cy="584775"/>
          </a:xfrm>
          <a:prstGeom prst="rect">
            <a:avLst/>
          </a:prstGeom>
          <a:noFill/>
        </p:spPr>
        <p:txBody>
          <a:bodyPr wrap="square" rtlCol="0">
            <a:spAutoFit/>
          </a:bodyPr>
          <a:lstStyle/>
          <a:p>
            <a:pPr algn="ctr"/>
            <a:r>
              <a:rPr lang="ru-RU" sz="3200" b="1" dirty="0">
                <a:solidFill>
                  <a:srgbClr val="C00000"/>
                </a:solidFill>
                <a:latin typeface="Times New Roman" panose="02020603050405020304" pitchFamily="18" charset="0"/>
                <a:cs typeface="Times New Roman" panose="02020603050405020304" pitchFamily="18" charset="0"/>
              </a:rPr>
              <a:t>ЗАДАЧИ:</a:t>
            </a:r>
          </a:p>
        </p:txBody>
      </p:sp>
      <p:sp>
        <p:nvSpPr>
          <p:cNvPr id="4" name="Прямоугольник 3"/>
          <p:cNvSpPr/>
          <p:nvPr/>
        </p:nvSpPr>
        <p:spPr>
          <a:xfrm>
            <a:off x="395536" y="2348880"/>
            <a:ext cx="8424936" cy="4247317"/>
          </a:xfrm>
          <a:prstGeom prst="rect">
            <a:avLst/>
          </a:prstGeom>
        </p:spPr>
        <p:txBody>
          <a:bodyPr wrap="square">
            <a:spAutoFit/>
          </a:bodyPr>
          <a:lstStyle/>
          <a:p>
            <a:pPr algn="just">
              <a:spcAft>
                <a:spcPts val="0"/>
              </a:spcAft>
              <a:buFont typeface="Wingdings" panose="05000000000000000000" pitchFamily="2" charset="2"/>
              <a:buChar char="ü"/>
            </a:pPr>
            <a:r>
              <a:rPr lang="ru-RU" dirty="0">
                <a:solidFill>
                  <a:srgbClr val="000000"/>
                </a:solidFill>
                <a:uFill>
                  <a:solidFill>
                    <a:srgbClr val="000000"/>
                  </a:solidFill>
                </a:uFill>
                <a:latin typeface="Times New Roman"/>
                <a:ea typeface="Arial Unicode MS"/>
                <a:cs typeface="Arial Unicode MS"/>
              </a:rPr>
              <a:t> подвергнуть анализу понятия системы регулирования, кадровой политики и ее планирования;</a:t>
            </a:r>
          </a:p>
          <a:p>
            <a:pPr algn="just">
              <a:spcAft>
                <a:spcPts val="0"/>
              </a:spcAft>
              <a:buFont typeface="Wingdings" panose="05000000000000000000" pitchFamily="2" charset="2"/>
              <a:buChar char="ü"/>
            </a:pPr>
            <a:endParaRPr lang="ru-RU" dirty="0">
              <a:solidFill>
                <a:srgbClr val="000000"/>
              </a:solidFill>
              <a:uFill>
                <a:solidFill>
                  <a:srgbClr val="000000"/>
                </a:solidFill>
              </a:uFill>
              <a:latin typeface="Times New Roman"/>
              <a:ea typeface="Arial Unicode MS"/>
              <a:cs typeface="Arial Unicode MS"/>
            </a:endParaRPr>
          </a:p>
          <a:p>
            <a:pPr algn="just">
              <a:spcAft>
                <a:spcPts val="0"/>
              </a:spcAft>
              <a:buFont typeface="Wingdings" panose="05000000000000000000" pitchFamily="2" charset="2"/>
              <a:buChar char="ü"/>
            </a:pPr>
            <a:r>
              <a:rPr lang="ru-RU" dirty="0">
                <a:solidFill>
                  <a:srgbClr val="000000"/>
                </a:solidFill>
                <a:uFill>
                  <a:solidFill>
                    <a:srgbClr val="000000"/>
                  </a:solidFill>
                </a:uFill>
                <a:latin typeface="Times New Roman"/>
                <a:ea typeface="Arial Unicode MS"/>
                <a:cs typeface="Arial Unicode MS"/>
              </a:rPr>
              <a:t> выявить особенности управления работниками в организации, обосновать влияние этих особенностей на развитие и эффективность бизнеса;</a:t>
            </a:r>
          </a:p>
          <a:p>
            <a:pPr algn="just">
              <a:spcAft>
                <a:spcPts val="0"/>
              </a:spcAft>
              <a:buFont typeface="Wingdings" panose="05000000000000000000" pitchFamily="2" charset="2"/>
              <a:buChar char="ü"/>
            </a:pPr>
            <a:endParaRPr lang="ru-RU" dirty="0">
              <a:solidFill>
                <a:srgbClr val="000000"/>
              </a:solidFill>
              <a:uFill>
                <a:solidFill>
                  <a:srgbClr val="000000"/>
                </a:solidFill>
              </a:uFill>
              <a:latin typeface="Times New Roman"/>
              <a:ea typeface="Arial Unicode MS"/>
              <a:cs typeface="Arial Unicode MS"/>
            </a:endParaRPr>
          </a:p>
          <a:p>
            <a:pPr algn="just">
              <a:spcAft>
                <a:spcPts val="0"/>
              </a:spcAft>
              <a:buFont typeface="Wingdings" panose="05000000000000000000" pitchFamily="2" charset="2"/>
              <a:buChar char="ü"/>
            </a:pPr>
            <a:r>
              <a:rPr lang="ru-RU" dirty="0">
                <a:solidFill>
                  <a:srgbClr val="000000"/>
                </a:solidFill>
                <a:uFill>
                  <a:solidFill>
                    <a:srgbClr val="000000"/>
                  </a:solidFill>
                </a:uFill>
                <a:latin typeface="Times New Roman"/>
                <a:ea typeface="Arial Unicode MS"/>
                <a:cs typeface="Arial Unicode MS"/>
              </a:rPr>
              <a:t> проанализировать теорию организации поиска и отбора работников, построения систем мотивации работников;</a:t>
            </a:r>
          </a:p>
          <a:p>
            <a:pPr algn="just">
              <a:spcAft>
                <a:spcPts val="0"/>
              </a:spcAft>
              <a:buFont typeface="Wingdings" panose="05000000000000000000" pitchFamily="2" charset="2"/>
              <a:buChar char="ü"/>
            </a:pPr>
            <a:endParaRPr lang="ru-RU" dirty="0">
              <a:solidFill>
                <a:srgbClr val="000000"/>
              </a:solidFill>
              <a:uFill>
                <a:solidFill>
                  <a:srgbClr val="000000"/>
                </a:solidFill>
              </a:uFill>
              <a:latin typeface="Times New Roman"/>
              <a:ea typeface="Arial Unicode MS"/>
              <a:cs typeface="Arial Unicode MS"/>
            </a:endParaRPr>
          </a:p>
          <a:p>
            <a:pPr algn="just">
              <a:spcAft>
                <a:spcPts val="0"/>
              </a:spcAft>
              <a:buFont typeface="Wingdings" panose="05000000000000000000" pitchFamily="2" charset="2"/>
              <a:buChar char="ü"/>
            </a:pPr>
            <a:r>
              <a:rPr lang="ru-RU" dirty="0">
                <a:solidFill>
                  <a:srgbClr val="000000"/>
                </a:solidFill>
                <a:uFill>
                  <a:solidFill>
                    <a:srgbClr val="000000"/>
                  </a:solidFill>
                </a:uFill>
                <a:latin typeface="Times New Roman"/>
                <a:ea typeface="Arial Unicode MS"/>
                <a:cs typeface="Arial Unicode MS"/>
              </a:rPr>
              <a:t> рассмотреть организацию системы мотивации сотрудников компании;</a:t>
            </a:r>
          </a:p>
          <a:p>
            <a:pPr algn="just">
              <a:spcAft>
                <a:spcPts val="0"/>
              </a:spcAft>
              <a:buFont typeface="Wingdings" panose="05000000000000000000" pitchFamily="2" charset="2"/>
              <a:buChar char="ü"/>
            </a:pPr>
            <a:endParaRPr lang="ru-RU" dirty="0">
              <a:solidFill>
                <a:srgbClr val="000000"/>
              </a:solidFill>
              <a:uFill>
                <a:solidFill>
                  <a:srgbClr val="000000"/>
                </a:solidFill>
              </a:uFill>
              <a:latin typeface="Times New Roman"/>
              <a:ea typeface="Arial Unicode MS"/>
              <a:cs typeface="Arial Unicode MS"/>
            </a:endParaRPr>
          </a:p>
          <a:p>
            <a:pPr algn="just">
              <a:spcAft>
                <a:spcPts val="0"/>
              </a:spcAft>
              <a:buFont typeface="Wingdings" panose="05000000000000000000" pitchFamily="2" charset="2"/>
              <a:buChar char="ü"/>
            </a:pPr>
            <a:r>
              <a:rPr lang="ru-RU" dirty="0">
                <a:solidFill>
                  <a:srgbClr val="000000"/>
                </a:solidFill>
                <a:uFill>
                  <a:solidFill>
                    <a:srgbClr val="000000"/>
                  </a:solidFill>
                </a:uFill>
                <a:latin typeface="Times New Roman"/>
                <a:ea typeface="Arial Unicode MS"/>
                <a:cs typeface="Arial Unicode MS"/>
              </a:rPr>
              <a:t> дать оценку организации поиска и отбора работников в организации;</a:t>
            </a:r>
          </a:p>
          <a:p>
            <a:pPr algn="just">
              <a:spcAft>
                <a:spcPts val="0"/>
              </a:spcAft>
              <a:buFont typeface="Wingdings" panose="05000000000000000000" pitchFamily="2" charset="2"/>
              <a:buChar char="ü"/>
            </a:pPr>
            <a:endParaRPr lang="ru-RU" dirty="0">
              <a:solidFill>
                <a:srgbClr val="000000"/>
              </a:solidFill>
              <a:uFill>
                <a:solidFill>
                  <a:srgbClr val="000000"/>
                </a:solidFill>
              </a:uFill>
              <a:latin typeface="Times New Roman"/>
              <a:ea typeface="Arial Unicode MS"/>
              <a:cs typeface="Arial Unicode MS"/>
            </a:endParaRPr>
          </a:p>
          <a:p>
            <a:pPr algn="just">
              <a:spcAft>
                <a:spcPts val="0"/>
              </a:spcAft>
              <a:buFont typeface="Wingdings" panose="05000000000000000000" pitchFamily="2" charset="2"/>
              <a:buChar char="ü"/>
            </a:pPr>
            <a:r>
              <a:rPr lang="ru-RU" dirty="0">
                <a:solidFill>
                  <a:srgbClr val="000000"/>
                </a:solidFill>
                <a:uFill>
                  <a:solidFill>
                    <a:srgbClr val="000000"/>
                  </a:solidFill>
                </a:uFill>
                <a:latin typeface="Times New Roman"/>
                <a:ea typeface="Arial Unicode MS"/>
                <a:cs typeface="Arial Unicode MS"/>
              </a:rPr>
              <a:t> выработать рекомендации по повышению эффективности управления работников организации.</a:t>
            </a:r>
            <a:endParaRPr lang="ru-RU" dirty="0">
              <a:solidFill>
                <a:srgbClr val="000000"/>
              </a:solidFill>
              <a:effectLst/>
              <a:uFill>
                <a:solidFill>
                  <a:srgbClr val="000000"/>
                </a:solidFill>
              </a:uFill>
              <a:latin typeface="Times New Roman"/>
              <a:ea typeface="Arial Unicode MS"/>
              <a:cs typeface="Arial Unicode MS"/>
            </a:endParaRPr>
          </a:p>
        </p:txBody>
      </p:sp>
    </p:spTree>
    <p:extLst>
      <p:ext uri="{BB962C8B-B14F-4D97-AF65-F5344CB8AC3E}">
        <p14:creationId xmlns:p14="http://schemas.microsoft.com/office/powerpoint/2010/main" val="274553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778" y="4365104"/>
            <a:ext cx="8352928" cy="2123658"/>
          </a:xfrm>
          <a:prstGeom prst="rect">
            <a:avLst/>
          </a:prstGeom>
        </p:spPr>
        <p:txBody>
          <a:bodyPr wrap="square">
            <a:spAutoFit/>
          </a:bodyPr>
          <a:lstStyle/>
          <a:p>
            <a:pPr indent="450215" algn="just">
              <a:spcAft>
                <a:spcPts val="0"/>
              </a:spcAft>
              <a:tabLst>
                <a:tab pos="461010" algn="l"/>
              </a:tabLst>
            </a:pPr>
            <a:endParaRPr lang="ru-RU" sz="2400" b="1" dirty="0">
              <a:solidFill>
                <a:srgbClr val="C00000"/>
              </a:solidFill>
              <a:uFill>
                <a:solidFill>
                  <a:srgbClr val="000000"/>
                </a:solidFill>
              </a:uFill>
              <a:latin typeface="Times New Roman"/>
              <a:ea typeface="Arial Unicode MS"/>
              <a:cs typeface="Arial Unicode MS"/>
            </a:endParaRPr>
          </a:p>
          <a:p>
            <a:pPr indent="450215" algn="just">
              <a:spcAft>
                <a:spcPts val="0"/>
              </a:spcAft>
              <a:tabLst>
                <a:tab pos="461010" algn="l"/>
              </a:tabLst>
            </a:pPr>
            <a:endParaRPr lang="ru-RU" sz="2400" b="1" dirty="0">
              <a:solidFill>
                <a:srgbClr val="C00000"/>
              </a:solidFill>
              <a:uFill>
                <a:solidFill>
                  <a:srgbClr val="000000"/>
                </a:solidFill>
              </a:uFill>
              <a:latin typeface="Times New Roman"/>
              <a:ea typeface="Arial Unicode MS"/>
              <a:cs typeface="Arial Unicode MS"/>
            </a:endParaRPr>
          </a:p>
          <a:p>
            <a:pPr indent="450215" algn="just">
              <a:spcAft>
                <a:spcPts val="0"/>
              </a:spcAft>
              <a:tabLst>
                <a:tab pos="461010" algn="l"/>
              </a:tabLst>
            </a:pPr>
            <a:endParaRPr lang="ru-RU" sz="2400" b="1" dirty="0">
              <a:solidFill>
                <a:srgbClr val="C00000"/>
              </a:solidFill>
              <a:uFill>
                <a:solidFill>
                  <a:srgbClr val="000000"/>
                </a:solidFill>
              </a:uFill>
              <a:latin typeface="Times New Roman"/>
              <a:ea typeface="Arial Unicode MS"/>
              <a:cs typeface="Arial Unicode MS"/>
            </a:endParaRPr>
          </a:p>
          <a:p>
            <a:pPr indent="450215" algn="just">
              <a:spcAft>
                <a:spcPts val="0"/>
              </a:spcAft>
              <a:tabLst>
                <a:tab pos="461010" algn="l"/>
              </a:tabLst>
            </a:pPr>
            <a:r>
              <a:rPr lang="ru-RU" sz="2400" b="1" dirty="0">
                <a:solidFill>
                  <a:srgbClr val="C00000"/>
                </a:solidFill>
                <a:uFill>
                  <a:solidFill>
                    <a:srgbClr val="000000"/>
                  </a:solidFill>
                </a:uFill>
                <a:latin typeface="Times New Roman"/>
                <a:ea typeface="Arial Unicode MS"/>
                <a:cs typeface="Arial Unicode MS"/>
              </a:rPr>
              <a:t>КАДРОВАЯ ПОЛИТИКА </a:t>
            </a:r>
            <a:r>
              <a:rPr lang="ru-RU" dirty="0">
                <a:solidFill>
                  <a:srgbClr val="000000"/>
                </a:solidFill>
                <a:uFill>
                  <a:solidFill>
                    <a:srgbClr val="000000"/>
                  </a:solidFill>
                </a:uFill>
                <a:latin typeface="Times New Roman"/>
                <a:ea typeface="Arial Unicode MS"/>
                <a:cs typeface="Arial Unicode MS"/>
              </a:rPr>
              <a:t>представляет собой функционирование по реализации трудового коллектива, содействующего совмещению целей и предпочтений предприятия и его коллективу.</a:t>
            </a:r>
            <a:endParaRPr lang="ru-RU" dirty="0">
              <a:solidFill>
                <a:srgbClr val="000000"/>
              </a:solidFill>
              <a:effectLst/>
              <a:uFill>
                <a:solidFill>
                  <a:srgbClr val="000000"/>
                </a:solidFill>
              </a:uFill>
              <a:latin typeface="Times New Roman"/>
              <a:ea typeface="Arial Unicode MS"/>
              <a:cs typeface="Arial Unicode MS"/>
            </a:endParaRPr>
          </a:p>
        </p:txBody>
      </p:sp>
      <p:sp>
        <p:nvSpPr>
          <p:cNvPr id="3" name="Прямоугольник 2"/>
          <p:cNvSpPr/>
          <p:nvPr/>
        </p:nvSpPr>
        <p:spPr>
          <a:xfrm>
            <a:off x="390778" y="188640"/>
            <a:ext cx="8429694" cy="1200329"/>
          </a:xfrm>
          <a:prstGeom prst="rect">
            <a:avLst/>
          </a:prstGeom>
        </p:spPr>
        <p:txBody>
          <a:bodyPr wrap="square">
            <a:spAutoFit/>
          </a:bodyPr>
          <a:lstStyle/>
          <a:p>
            <a:pPr indent="450215" algn="ctr">
              <a:spcAft>
                <a:spcPts val="0"/>
              </a:spcAft>
              <a:tabLst>
                <a:tab pos="461010" algn="l"/>
              </a:tabLst>
            </a:pPr>
            <a:r>
              <a:rPr lang="ru-RU" sz="2400" b="1" dirty="0">
                <a:solidFill>
                  <a:srgbClr val="000000"/>
                </a:solidFill>
                <a:uFill>
                  <a:solidFill>
                    <a:srgbClr val="000000"/>
                  </a:solidFill>
                </a:uFill>
                <a:latin typeface="Times New Roman"/>
                <a:ea typeface="Arial Unicode MS"/>
                <a:cs typeface="Arial Unicode MS"/>
              </a:rPr>
              <a:t>Система управления сотрудниками формируется на основе устава развития компании, которая состоит из трех положений:</a:t>
            </a:r>
            <a:endParaRPr lang="ru-RU" sz="2400" b="1" dirty="0">
              <a:solidFill>
                <a:srgbClr val="000000"/>
              </a:solidFill>
              <a:effectLst/>
              <a:uFill>
                <a:solidFill>
                  <a:srgbClr val="000000"/>
                </a:solidFill>
              </a:uFill>
              <a:latin typeface="Times New Roman"/>
              <a:ea typeface="Arial Unicode MS"/>
              <a:cs typeface="Arial Unicode MS"/>
            </a:endParaRPr>
          </a:p>
        </p:txBody>
      </p:sp>
      <p:graphicFrame>
        <p:nvGraphicFramePr>
          <p:cNvPr id="4" name="Схема 3"/>
          <p:cNvGraphicFramePr/>
          <p:nvPr>
            <p:extLst>
              <p:ext uri="{D42A27DB-BD31-4B8C-83A1-F6EECF244321}">
                <p14:modId xmlns:p14="http://schemas.microsoft.com/office/powerpoint/2010/main" val="2526072794"/>
              </p:ext>
            </p:extLst>
          </p:nvPr>
        </p:nvGraphicFramePr>
        <p:xfrm>
          <a:off x="539552" y="1412776"/>
          <a:ext cx="8280920" cy="3726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192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280920" cy="892552"/>
          </a:xfrm>
          <a:prstGeom prst="rect">
            <a:avLst/>
          </a:prstGeom>
          <a:noFill/>
        </p:spPr>
        <p:txBody>
          <a:bodyPr wrap="square" rtlCol="0">
            <a:spAutoFit/>
          </a:bodyPr>
          <a:lstStyle/>
          <a:p>
            <a:r>
              <a:rPr lang="ru-RU" sz="2400" b="1" dirty="0">
                <a:solidFill>
                  <a:srgbClr val="C00000"/>
                </a:solidFill>
                <a:latin typeface="Times New Roman" panose="02020603050405020304" pitchFamily="18" charset="0"/>
                <a:cs typeface="Times New Roman" panose="02020603050405020304" pitchFamily="18" charset="0"/>
              </a:rPr>
              <a:t>ОБЪЕКТ ИССЛЕДОВАНИЯ – </a:t>
            </a:r>
          </a:p>
          <a:p>
            <a:pPr algn="r"/>
            <a:r>
              <a:rPr lang="ru-RU" sz="2800" b="1" dirty="0">
                <a:latin typeface="Times New Roman" panose="02020603050405020304" pitchFamily="18" charset="0"/>
                <a:cs typeface="Times New Roman" panose="02020603050405020304" pitchFamily="18" charset="0"/>
              </a:rPr>
              <a:t>- ТОО «</a:t>
            </a:r>
            <a:r>
              <a:rPr lang="ru-RU" sz="2800" b="1" dirty="0" err="1">
                <a:latin typeface="Times New Roman" panose="02020603050405020304" pitchFamily="18" charset="0"/>
                <a:cs typeface="Times New Roman" panose="02020603050405020304" pitchFamily="18" charset="0"/>
              </a:rPr>
              <a:t>Интер</a:t>
            </a:r>
            <a:r>
              <a:rPr lang="ru-RU" sz="2800" b="1" dirty="0">
                <a:latin typeface="Times New Roman" panose="02020603050405020304" pitchFamily="18" charset="0"/>
                <a:cs typeface="Times New Roman" panose="02020603050405020304" pitchFamily="18" charset="0"/>
              </a:rPr>
              <a:t>-Контакт» </a:t>
            </a:r>
          </a:p>
        </p:txBody>
      </p:sp>
      <p:sp>
        <p:nvSpPr>
          <p:cNvPr id="3" name="Прямоугольник 2"/>
          <p:cNvSpPr/>
          <p:nvPr/>
        </p:nvSpPr>
        <p:spPr>
          <a:xfrm>
            <a:off x="611560" y="1613673"/>
            <a:ext cx="8136904" cy="1631216"/>
          </a:xfrm>
          <a:prstGeom prst="rect">
            <a:avLst/>
          </a:prstGeom>
        </p:spPr>
        <p:txBody>
          <a:bodyPr wrap="square">
            <a:spAutoFit/>
          </a:bodyPr>
          <a:lstStyle/>
          <a:p>
            <a:pPr indent="450215" algn="ctr">
              <a:spcAft>
                <a:spcPts val="0"/>
              </a:spcAft>
              <a:tabLst>
                <a:tab pos="461010" algn="l"/>
              </a:tabLst>
            </a:pPr>
            <a:r>
              <a:rPr lang="ru-RU" sz="2000" dirty="0">
                <a:solidFill>
                  <a:srgbClr val="000000"/>
                </a:solidFill>
                <a:uFill>
                  <a:solidFill>
                    <a:srgbClr val="000000"/>
                  </a:solidFill>
                </a:uFill>
                <a:latin typeface="Times New Roman"/>
                <a:ea typeface="Arial Unicode MS"/>
                <a:cs typeface="Arial Unicode MS"/>
              </a:rPr>
              <a:t>Компания работает в сфере закупок и оптово - розничной торговли системами кондиционирования и вентиляции воздуха, теплового оборудования бытового предназначения; занимается проектно – исследовательскими работами, а также, предоставлением платных услуг по ремонту и сбору оборудования.</a:t>
            </a:r>
            <a:endParaRPr lang="ru-RU" sz="2000" dirty="0">
              <a:solidFill>
                <a:srgbClr val="000000"/>
              </a:solidFill>
              <a:effectLst/>
              <a:uFill>
                <a:solidFill>
                  <a:srgbClr val="000000"/>
                </a:solidFill>
              </a:uFill>
              <a:latin typeface="Times New Roman"/>
              <a:ea typeface="Arial Unicode MS"/>
              <a:cs typeface="Arial Unicode MS"/>
            </a:endParaRPr>
          </a:p>
        </p:txBody>
      </p:sp>
      <p:sp>
        <p:nvSpPr>
          <p:cNvPr id="5" name="Прямоугольник 4"/>
          <p:cNvSpPr/>
          <p:nvPr/>
        </p:nvSpPr>
        <p:spPr>
          <a:xfrm>
            <a:off x="4355976" y="3717031"/>
            <a:ext cx="4572000" cy="2554545"/>
          </a:xfrm>
          <a:prstGeom prst="rect">
            <a:avLst/>
          </a:prstGeom>
        </p:spPr>
        <p:txBody>
          <a:bodyPr>
            <a:spAutoFit/>
          </a:bodyPr>
          <a:lstStyle/>
          <a:p>
            <a:pPr indent="450215" algn="just">
              <a:spcAft>
                <a:spcPts val="0"/>
              </a:spcAft>
              <a:tabLst>
                <a:tab pos="461010" algn="l"/>
              </a:tabLst>
            </a:pPr>
            <a:r>
              <a:rPr lang="ru-RU" sz="2000" dirty="0">
                <a:solidFill>
                  <a:srgbClr val="000000"/>
                </a:solidFill>
                <a:uFill>
                  <a:solidFill>
                    <a:srgbClr val="000000"/>
                  </a:solidFill>
                </a:uFill>
                <a:latin typeface="Times New Roman"/>
                <a:ea typeface="Arial Unicode MS"/>
                <a:cs typeface="Arial Unicode MS"/>
              </a:rPr>
              <a:t>С 1998 года фирма ведет также дизайнерскую деятельность, которая связана с предоставлением платных услуг по ремонту и сборке современных оконных систем, а также, занимается покупкой и оптово- розничной торговлей пластиковых окон и комплектующих к ним.</a:t>
            </a:r>
            <a:endParaRPr lang="ru-RU" sz="2000" dirty="0">
              <a:solidFill>
                <a:srgbClr val="000000"/>
              </a:solidFill>
              <a:effectLst/>
              <a:uFill>
                <a:solidFill>
                  <a:srgbClr val="000000"/>
                </a:solidFill>
              </a:uFill>
              <a:latin typeface="Times New Roman"/>
              <a:ea typeface="Arial Unicode MS"/>
              <a:cs typeface="Arial Unicode MS"/>
            </a:endParaRPr>
          </a:p>
        </p:txBody>
      </p:sp>
      <p:pic>
        <p:nvPicPr>
          <p:cNvPr id="1026" name="Picture 2" descr="https://images.kz.prom.st/25963127_w0_h120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437112"/>
            <a:ext cx="3996440"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33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501627"/>
            <a:ext cx="7727952" cy="4663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395536" y="188640"/>
            <a:ext cx="8388424" cy="1384995"/>
          </a:xfrm>
          <a:prstGeom prst="rect">
            <a:avLst/>
          </a:prstGeom>
        </p:spPr>
        <p:txBody>
          <a:bodyPr wrap="square">
            <a:spAutoFit/>
          </a:bodyPr>
          <a:lstStyle/>
          <a:p>
            <a:pPr indent="450215" algn="ctr">
              <a:spcAft>
                <a:spcPts val="0"/>
              </a:spcAft>
              <a:tabLst>
                <a:tab pos="461010" algn="l"/>
              </a:tabLst>
            </a:pPr>
            <a:r>
              <a:rPr lang="ru-RU" sz="2800" b="1" dirty="0">
                <a:solidFill>
                  <a:srgbClr val="C00000"/>
                </a:solidFill>
                <a:uFill>
                  <a:solidFill>
                    <a:srgbClr val="000000"/>
                  </a:solidFill>
                </a:uFill>
                <a:latin typeface="Times New Roman"/>
                <a:ea typeface="Arial Unicode MS"/>
                <a:cs typeface="Arial Unicode MS"/>
              </a:rPr>
              <a:t>Организационно-управленческая структура ТОО «</a:t>
            </a:r>
            <a:r>
              <a:rPr lang="ru-RU" sz="2800" b="1" dirty="0" err="1">
                <a:solidFill>
                  <a:srgbClr val="C00000"/>
                </a:solidFill>
                <a:uFill>
                  <a:solidFill>
                    <a:srgbClr val="000000"/>
                  </a:solidFill>
                </a:uFill>
                <a:latin typeface="Times New Roman"/>
                <a:ea typeface="Arial Unicode MS"/>
                <a:cs typeface="Arial Unicode MS"/>
              </a:rPr>
              <a:t>Интер</a:t>
            </a:r>
            <a:r>
              <a:rPr lang="ru-RU" sz="2800" b="1" dirty="0">
                <a:solidFill>
                  <a:srgbClr val="C00000"/>
                </a:solidFill>
                <a:uFill>
                  <a:solidFill>
                    <a:srgbClr val="000000"/>
                  </a:solidFill>
                </a:uFill>
                <a:latin typeface="Times New Roman"/>
                <a:ea typeface="Arial Unicode MS"/>
                <a:cs typeface="Arial Unicode MS"/>
              </a:rPr>
              <a:t>-Контакт» </a:t>
            </a:r>
          </a:p>
          <a:p>
            <a:pPr indent="450215" algn="ctr">
              <a:spcAft>
                <a:spcPts val="0"/>
              </a:spcAft>
              <a:tabLst>
                <a:tab pos="461010" algn="l"/>
              </a:tabLst>
            </a:pPr>
            <a:endParaRPr lang="ru-RU" sz="2800" dirty="0">
              <a:solidFill>
                <a:srgbClr val="C00000"/>
              </a:solidFill>
              <a:effectLst/>
              <a:uFill>
                <a:solidFill>
                  <a:srgbClr val="000000"/>
                </a:solidFill>
              </a:uFill>
              <a:latin typeface="Times New Roman"/>
              <a:ea typeface="Arial Unicode MS"/>
              <a:cs typeface="Arial Unicode MS"/>
            </a:endParaRPr>
          </a:p>
        </p:txBody>
      </p:sp>
    </p:spTree>
    <p:extLst>
      <p:ext uri="{BB962C8B-B14F-4D97-AF65-F5344CB8AC3E}">
        <p14:creationId xmlns:p14="http://schemas.microsoft.com/office/powerpoint/2010/main" val="275774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388424" cy="1384995"/>
          </a:xfrm>
          <a:prstGeom prst="rect">
            <a:avLst/>
          </a:prstGeom>
        </p:spPr>
        <p:txBody>
          <a:bodyPr wrap="square">
            <a:spAutoFit/>
          </a:bodyPr>
          <a:lstStyle/>
          <a:p>
            <a:pPr indent="450215" algn="ctr">
              <a:spcAft>
                <a:spcPts val="0"/>
              </a:spcAft>
              <a:tabLst>
                <a:tab pos="461010" algn="l"/>
              </a:tabLst>
            </a:pPr>
            <a:r>
              <a:rPr lang="ru-RU" sz="2800" b="1" dirty="0">
                <a:solidFill>
                  <a:srgbClr val="C00000"/>
                </a:solidFill>
                <a:uFill>
                  <a:solidFill>
                    <a:srgbClr val="000000"/>
                  </a:solidFill>
                </a:uFill>
                <a:latin typeface="Times New Roman"/>
                <a:ea typeface="Arial Unicode MS"/>
                <a:cs typeface="Arial Unicode MS"/>
              </a:rPr>
              <a:t>Анализ численности  работников </a:t>
            </a:r>
          </a:p>
          <a:p>
            <a:pPr indent="450215" algn="ctr">
              <a:spcAft>
                <a:spcPts val="0"/>
              </a:spcAft>
              <a:tabLst>
                <a:tab pos="461010" algn="l"/>
              </a:tabLst>
            </a:pPr>
            <a:r>
              <a:rPr lang="ru-RU" sz="2800" b="1" dirty="0">
                <a:solidFill>
                  <a:srgbClr val="C00000"/>
                </a:solidFill>
                <a:uFill>
                  <a:solidFill>
                    <a:srgbClr val="000000"/>
                  </a:solidFill>
                </a:uFill>
                <a:latin typeface="Times New Roman"/>
                <a:ea typeface="Arial Unicode MS"/>
                <a:cs typeface="Arial Unicode MS"/>
              </a:rPr>
              <a:t>ТОО «</a:t>
            </a:r>
            <a:r>
              <a:rPr lang="ru-RU" sz="2800" b="1" dirty="0" err="1">
                <a:solidFill>
                  <a:srgbClr val="C00000"/>
                </a:solidFill>
                <a:uFill>
                  <a:solidFill>
                    <a:srgbClr val="000000"/>
                  </a:solidFill>
                </a:uFill>
                <a:latin typeface="Times New Roman"/>
                <a:ea typeface="Arial Unicode MS"/>
                <a:cs typeface="Arial Unicode MS"/>
              </a:rPr>
              <a:t>Интер</a:t>
            </a:r>
            <a:r>
              <a:rPr lang="ru-RU" sz="2800" b="1" dirty="0">
                <a:solidFill>
                  <a:srgbClr val="C00000"/>
                </a:solidFill>
                <a:uFill>
                  <a:solidFill>
                    <a:srgbClr val="000000"/>
                  </a:solidFill>
                </a:uFill>
                <a:latin typeface="Times New Roman"/>
                <a:ea typeface="Arial Unicode MS"/>
                <a:cs typeface="Arial Unicode MS"/>
              </a:rPr>
              <a:t>-Контакт» </a:t>
            </a:r>
          </a:p>
          <a:p>
            <a:pPr indent="450215" algn="ctr">
              <a:spcAft>
                <a:spcPts val="0"/>
              </a:spcAft>
              <a:tabLst>
                <a:tab pos="461010" algn="l"/>
              </a:tabLst>
            </a:pPr>
            <a:endParaRPr lang="ru-RU" sz="2800" dirty="0">
              <a:solidFill>
                <a:srgbClr val="C00000"/>
              </a:solidFill>
              <a:effectLst/>
              <a:uFill>
                <a:solidFill>
                  <a:srgbClr val="000000"/>
                </a:solidFill>
              </a:uFill>
              <a:latin typeface="Times New Roman"/>
              <a:ea typeface="Arial Unicode MS"/>
              <a:cs typeface="Arial Unicode MS"/>
            </a:endParaRPr>
          </a:p>
        </p:txBody>
      </p:sp>
      <p:pic>
        <p:nvPicPr>
          <p:cNvPr id="3" name="officeArt object"/>
          <p:cNvPicPr/>
          <p:nvPr/>
        </p:nvPicPr>
        <p:blipFill>
          <a:blip r:embed="rId2">
            <a:extLst/>
          </a:blip>
          <a:stretch>
            <a:fillRect/>
          </a:stretch>
        </p:blipFill>
        <p:spPr>
          <a:xfrm>
            <a:off x="323528" y="1142747"/>
            <a:ext cx="5832648" cy="2604364"/>
          </a:xfrm>
          <a:prstGeom prst="rect">
            <a:avLst/>
          </a:prstGeom>
          <a:ln w="12700" cap="flat">
            <a:noFill/>
            <a:miter lim="400000"/>
          </a:ln>
          <a:effectLst/>
        </p:spPr>
      </p:pic>
      <p:pic>
        <p:nvPicPr>
          <p:cNvPr id="4" name="officeArt object" descr="Picture 5"/>
          <p:cNvPicPr/>
          <p:nvPr/>
        </p:nvPicPr>
        <p:blipFill>
          <a:blip r:embed="rId3">
            <a:extLst/>
          </a:blip>
          <a:srcRect l="22537" t="18111" b="8992"/>
          <a:stretch>
            <a:fillRect/>
          </a:stretch>
        </p:blipFill>
        <p:spPr>
          <a:xfrm>
            <a:off x="2915816" y="4005064"/>
            <a:ext cx="5868145" cy="2488922"/>
          </a:xfrm>
          <a:prstGeom prst="rect">
            <a:avLst/>
          </a:prstGeom>
          <a:ln w="12700" cap="flat">
            <a:noFill/>
            <a:miter lim="400000"/>
          </a:ln>
          <a:effectLst/>
        </p:spPr>
      </p:pic>
      <p:sp>
        <p:nvSpPr>
          <p:cNvPr id="5" name="TextBox 4"/>
          <p:cNvSpPr txBox="1"/>
          <p:nvPr/>
        </p:nvSpPr>
        <p:spPr>
          <a:xfrm>
            <a:off x="323528" y="3562445"/>
            <a:ext cx="5472608" cy="369332"/>
          </a:xfrm>
          <a:prstGeom prst="rect">
            <a:avLst/>
          </a:prstGeom>
          <a:noFill/>
        </p:spPr>
        <p:txBody>
          <a:bodyPr wrap="square" rtlCol="0">
            <a:spAutoFit/>
          </a:bodyPr>
          <a:lstStyle/>
          <a:p>
            <a:r>
              <a:rPr lang="ru-RU" i="1" dirty="0">
                <a:latin typeface="Times New Roman" panose="02020603050405020304" pitchFamily="18" charset="0"/>
                <a:cs typeface="Times New Roman" panose="02020603050405020304" pitchFamily="18" charset="0"/>
              </a:rPr>
              <a:t>Рисунок 1 – Динамика численности работников</a:t>
            </a:r>
          </a:p>
        </p:txBody>
      </p:sp>
      <p:sp>
        <p:nvSpPr>
          <p:cNvPr id="6" name="TextBox 5"/>
          <p:cNvSpPr txBox="1"/>
          <p:nvPr/>
        </p:nvSpPr>
        <p:spPr>
          <a:xfrm>
            <a:off x="3419872" y="6309320"/>
            <a:ext cx="5472608" cy="369332"/>
          </a:xfrm>
          <a:prstGeom prst="rect">
            <a:avLst/>
          </a:prstGeom>
          <a:noFill/>
        </p:spPr>
        <p:txBody>
          <a:bodyPr wrap="square" rtlCol="0">
            <a:spAutoFit/>
          </a:bodyPr>
          <a:lstStyle/>
          <a:p>
            <a:r>
              <a:rPr lang="ru-RU" i="1" dirty="0">
                <a:latin typeface="Times New Roman" panose="02020603050405020304" pitchFamily="18" charset="0"/>
                <a:cs typeface="Times New Roman" panose="02020603050405020304" pitchFamily="18" charset="0"/>
              </a:rPr>
              <a:t>Рисунок 2 – Структура  численности работников</a:t>
            </a:r>
          </a:p>
        </p:txBody>
      </p:sp>
    </p:spTree>
    <p:extLst>
      <p:ext uri="{BB962C8B-B14F-4D97-AF65-F5344CB8AC3E}">
        <p14:creationId xmlns:p14="http://schemas.microsoft.com/office/powerpoint/2010/main" val="92551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388424" cy="1384995"/>
          </a:xfrm>
          <a:prstGeom prst="rect">
            <a:avLst/>
          </a:prstGeom>
        </p:spPr>
        <p:txBody>
          <a:bodyPr wrap="square">
            <a:spAutoFit/>
          </a:bodyPr>
          <a:lstStyle/>
          <a:p>
            <a:pPr indent="450215" algn="ctr">
              <a:spcAft>
                <a:spcPts val="0"/>
              </a:spcAft>
              <a:tabLst>
                <a:tab pos="461010" algn="l"/>
              </a:tabLst>
            </a:pPr>
            <a:r>
              <a:rPr lang="ru-RU" sz="2800" b="1" dirty="0">
                <a:solidFill>
                  <a:srgbClr val="C00000"/>
                </a:solidFill>
                <a:uFill>
                  <a:solidFill>
                    <a:srgbClr val="000000"/>
                  </a:solidFill>
                </a:uFill>
                <a:latin typeface="Times New Roman"/>
                <a:ea typeface="Arial Unicode MS"/>
                <a:cs typeface="Arial Unicode MS"/>
              </a:rPr>
              <a:t>Анализ системы стимулирования  работников </a:t>
            </a:r>
          </a:p>
          <a:p>
            <a:pPr indent="450215" algn="ctr">
              <a:spcAft>
                <a:spcPts val="0"/>
              </a:spcAft>
              <a:tabLst>
                <a:tab pos="461010" algn="l"/>
              </a:tabLst>
            </a:pPr>
            <a:r>
              <a:rPr lang="ru-RU" sz="2800" b="1" dirty="0">
                <a:solidFill>
                  <a:srgbClr val="C00000"/>
                </a:solidFill>
                <a:uFill>
                  <a:solidFill>
                    <a:srgbClr val="000000"/>
                  </a:solidFill>
                </a:uFill>
                <a:latin typeface="Times New Roman"/>
                <a:ea typeface="Arial Unicode MS"/>
                <a:cs typeface="Arial Unicode MS"/>
              </a:rPr>
              <a:t>ТОО «</a:t>
            </a:r>
            <a:r>
              <a:rPr lang="ru-RU" sz="2800" b="1" dirty="0" err="1">
                <a:solidFill>
                  <a:srgbClr val="C00000"/>
                </a:solidFill>
                <a:uFill>
                  <a:solidFill>
                    <a:srgbClr val="000000"/>
                  </a:solidFill>
                </a:uFill>
                <a:latin typeface="Times New Roman"/>
                <a:ea typeface="Arial Unicode MS"/>
                <a:cs typeface="Arial Unicode MS"/>
              </a:rPr>
              <a:t>Интер</a:t>
            </a:r>
            <a:r>
              <a:rPr lang="ru-RU" sz="2800" b="1" dirty="0">
                <a:solidFill>
                  <a:srgbClr val="C00000"/>
                </a:solidFill>
                <a:uFill>
                  <a:solidFill>
                    <a:srgbClr val="000000"/>
                  </a:solidFill>
                </a:uFill>
                <a:latin typeface="Times New Roman"/>
                <a:ea typeface="Arial Unicode MS"/>
                <a:cs typeface="Arial Unicode MS"/>
              </a:rPr>
              <a:t>-Контакт» </a:t>
            </a:r>
          </a:p>
          <a:p>
            <a:pPr indent="450215" algn="ctr">
              <a:spcAft>
                <a:spcPts val="0"/>
              </a:spcAft>
              <a:tabLst>
                <a:tab pos="461010" algn="l"/>
              </a:tabLst>
            </a:pPr>
            <a:endParaRPr lang="ru-RU" sz="2800" dirty="0">
              <a:solidFill>
                <a:srgbClr val="C00000"/>
              </a:solidFill>
              <a:effectLst/>
              <a:uFill>
                <a:solidFill>
                  <a:srgbClr val="000000"/>
                </a:solidFill>
              </a:uFill>
              <a:latin typeface="Times New Roman"/>
              <a:ea typeface="Arial Unicode MS"/>
              <a:cs typeface="Arial Unicode MS"/>
            </a:endParaRPr>
          </a:p>
        </p:txBody>
      </p:sp>
      <p:graphicFrame>
        <p:nvGraphicFramePr>
          <p:cNvPr id="3" name="Схема 2"/>
          <p:cNvGraphicFramePr/>
          <p:nvPr>
            <p:extLst>
              <p:ext uri="{D42A27DB-BD31-4B8C-83A1-F6EECF244321}">
                <p14:modId xmlns:p14="http://schemas.microsoft.com/office/powerpoint/2010/main" val="3583360771"/>
              </p:ext>
            </p:extLst>
          </p:nvPr>
        </p:nvGraphicFramePr>
        <p:xfrm>
          <a:off x="427646" y="1124744"/>
          <a:ext cx="8176801"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033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32656"/>
            <a:ext cx="8064896" cy="954107"/>
          </a:xfrm>
          <a:prstGeom prst="rect">
            <a:avLst/>
          </a:prstGeom>
        </p:spPr>
        <p:txBody>
          <a:bodyPr wrap="square">
            <a:spAutoFit/>
          </a:bodyPr>
          <a:lstStyle/>
          <a:p>
            <a:pPr algn="ctr"/>
            <a:r>
              <a:rPr lang="ru-RU" sz="2800" b="1" dirty="0">
                <a:solidFill>
                  <a:srgbClr val="C00000"/>
                </a:solidFill>
                <a:latin typeface="Times New Roman"/>
                <a:ea typeface="Arial Unicode MS"/>
                <a:cs typeface="Arial Unicode MS"/>
              </a:rPr>
              <a:t>Главные недостатки системы поощрения работы сотрудников  ТОО «</a:t>
            </a:r>
            <a:r>
              <a:rPr lang="ru-RU" sz="2800" b="1" dirty="0" err="1">
                <a:solidFill>
                  <a:srgbClr val="C00000"/>
                </a:solidFill>
                <a:latin typeface="Times New Roman"/>
                <a:ea typeface="Arial Unicode MS"/>
                <a:cs typeface="Arial Unicode MS"/>
              </a:rPr>
              <a:t>Интер</a:t>
            </a:r>
            <a:r>
              <a:rPr lang="ru-RU" sz="2800" b="1" dirty="0">
                <a:solidFill>
                  <a:srgbClr val="C00000"/>
                </a:solidFill>
                <a:latin typeface="Times New Roman"/>
                <a:ea typeface="Arial Unicode MS"/>
                <a:cs typeface="Arial Unicode MS"/>
              </a:rPr>
              <a:t>-Контакт» </a:t>
            </a:r>
            <a:endParaRPr lang="ru-RU" sz="2800" b="1" dirty="0">
              <a:solidFill>
                <a:srgbClr val="C00000"/>
              </a:solidFill>
            </a:endParaRPr>
          </a:p>
        </p:txBody>
      </p:sp>
      <p:graphicFrame>
        <p:nvGraphicFramePr>
          <p:cNvPr id="3" name="Схема 2"/>
          <p:cNvGraphicFramePr/>
          <p:nvPr>
            <p:extLst>
              <p:ext uri="{D42A27DB-BD31-4B8C-83A1-F6EECF244321}">
                <p14:modId xmlns:p14="http://schemas.microsoft.com/office/powerpoint/2010/main" val="2522559677"/>
              </p:ext>
            </p:extLst>
          </p:nvPr>
        </p:nvGraphicFramePr>
        <p:xfrm>
          <a:off x="539552" y="1556792"/>
          <a:ext cx="820891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712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60648"/>
            <a:ext cx="7704856" cy="954107"/>
          </a:xfrm>
          <a:prstGeom prst="rect">
            <a:avLst/>
          </a:prstGeom>
        </p:spPr>
        <p:txBody>
          <a:bodyPr wrap="square">
            <a:spAutoFit/>
          </a:bodyPr>
          <a:lstStyle/>
          <a:p>
            <a:pPr algn="ctr"/>
            <a:r>
              <a:rPr lang="ru-RU" sz="2800" b="1" dirty="0">
                <a:solidFill>
                  <a:srgbClr val="C00000"/>
                </a:solidFill>
                <a:latin typeface="Times New Roman"/>
                <a:ea typeface="Arial Unicode MS"/>
                <a:cs typeface="Arial Unicode MS"/>
              </a:rPr>
              <a:t>Рекомендации по совершенствованию процесса поиска работников</a:t>
            </a:r>
            <a:endParaRPr lang="ru-RU" sz="2800" dirty="0">
              <a:solidFill>
                <a:srgbClr val="C00000"/>
              </a:solidFill>
            </a:endParaRPr>
          </a:p>
        </p:txBody>
      </p:sp>
      <p:graphicFrame>
        <p:nvGraphicFramePr>
          <p:cNvPr id="3" name="Схема 2"/>
          <p:cNvGraphicFramePr/>
          <p:nvPr>
            <p:extLst>
              <p:ext uri="{D42A27DB-BD31-4B8C-83A1-F6EECF244321}">
                <p14:modId xmlns:p14="http://schemas.microsoft.com/office/powerpoint/2010/main" val="393247421"/>
              </p:ext>
            </p:extLst>
          </p:nvPr>
        </p:nvGraphicFramePr>
        <p:xfrm>
          <a:off x="431540" y="1772816"/>
          <a:ext cx="83529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12155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660</Words>
  <Application>Microsoft Office PowerPoint</Application>
  <PresentationFormat>Экран (4:3)</PresentationFormat>
  <Paragraphs>101</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Александр</dc:creator>
  <cp:lastModifiedBy>Александрия Курловская</cp:lastModifiedBy>
  <cp:revision>16</cp:revision>
  <dcterms:created xsi:type="dcterms:W3CDTF">2017-09-18T09:22:20Z</dcterms:created>
  <dcterms:modified xsi:type="dcterms:W3CDTF">2019-04-18T23:54:15Z</dcterms:modified>
</cp:coreProperties>
</file>