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57" r:id="rId6"/>
    <p:sldId id="261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795CF-07B9-4363-8130-A147ACB01AD4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7C0FA5D-2050-4A1B-ABA1-34D0B0767717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определены основные формы дифференциации уголовной ответственности в зависимости от возраста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2CC87D-68D7-4D8E-9BC1-1A32C0EF331E}" type="parTrans" cxnId="{88F4CE94-BED1-47A2-B5E6-6C9D23857A9F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5404F-6265-4A41-9DA8-19ABC18EC1E8}" type="sibTrans" cxnId="{88F4CE94-BED1-47A2-B5E6-6C9D23857A9F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6D318F-FB23-4B45-8240-5BB62D7DA46B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 анализ уголовной ответственности в зависимости от возраста в дореволюционном и советском праве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D828EE-0E03-4E4F-98FC-06D286BB5BA8}" type="parTrans" cxnId="{AA455387-88FA-4027-A28C-201A87952A04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3FCFD-7D2D-413C-B148-8B85CDB6D4B9}" type="sibTrans" cxnId="{AA455387-88FA-4027-A28C-201A87952A04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11AB4-40AE-4A65-B2E2-DBF7FE112DBB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исследовано зарубежное законодательство и международно-правовые нормы, которые регулируют применение уголовной ответственности в зависимости от возраста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801E83-BB08-4D84-B398-7943C5339CC5}" type="parTrans" cxnId="{E11E0534-267F-464D-A792-311DC38CA550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CC9BA-3F95-426A-A11B-93EC78D6E2FE}" type="sibTrans" cxnId="{E11E0534-267F-464D-A792-311DC38CA550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6194C-CBB7-4D60-96BD-1202614AD769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изучено социально-правовое значение возраста для дифференциации уголовной ответственности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FC6CD-CBC1-4592-B297-1D690664BBAD}" type="parTrans" cxnId="{9B04C1BC-817D-4634-A584-7C2E9AD7F983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FF40FD-78F2-4528-8F76-55329EF14CCC}" type="sibTrans" cxnId="{9B04C1BC-817D-4634-A584-7C2E9AD7F983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F4344-95CF-45E2-B890-C91E489B9ABB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выявлены криминологические факторы, влияющие на применение мер уголовной ответственности 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несовершеннолетним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AD8215-F8D6-4F6F-8F56-1097F82A1716}" type="parTrans" cxnId="{8FF7262C-28AC-46F9-9580-CCE8F9FFA6A2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6DEBBF-E264-4807-8BDA-B0A48DED82E1}" type="sibTrans" cxnId="{8FF7262C-28AC-46F9-9580-CCE8F9FFA6A2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E35C4-6889-467B-8030-D64B44368E60}">
      <dgm:prSet phldrT="[Текст]"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разработаны предложения по улучшению уголовного законодательства в части дифференцированного подхода к вопросам применения мер уголовной ответственности в зависимости от возраста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3E321E-0E37-43C6-AA91-2E28EE99208C}" type="parTrans" cxnId="{3E494C33-8B9C-48BD-B077-B3A41E3090DF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4C0A14-D544-4D4A-A78E-7A536D59FAF7}" type="sibTrans" cxnId="{3E494C33-8B9C-48BD-B077-B3A41E3090DF}">
      <dgm:prSet/>
      <dgm:spPr/>
      <dgm:t>
        <a:bodyPr/>
        <a:lstStyle/>
        <a:p>
          <a:endParaRPr lang="ru-RU" sz="4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876E1C-26B5-4115-969B-9B520EF8067D}" type="pres">
      <dgm:prSet presAssocID="{7F3795CF-07B9-4363-8130-A147ACB01AD4}" presName="linear" presStyleCnt="0">
        <dgm:presLayoutVars>
          <dgm:dir/>
          <dgm:animLvl val="lvl"/>
          <dgm:resizeHandles val="exact"/>
        </dgm:presLayoutVars>
      </dgm:prSet>
      <dgm:spPr/>
    </dgm:pt>
    <dgm:pt modelId="{98D303F9-EDC4-4CED-B329-06E1C6F0891B}" type="pres">
      <dgm:prSet presAssocID="{37C0FA5D-2050-4A1B-ABA1-34D0B0767717}" presName="parentLin" presStyleCnt="0"/>
      <dgm:spPr/>
    </dgm:pt>
    <dgm:pt modelId="{198898EF-1667-4DDB-88F9-EE721FFB43B7}" type="pres">
      <dgm:prSet presAssocID="{37C0FA5D-2050-4A1B-ABA1-34D0B0767717}" presName="parentLeftMargin" presStyleLbl="node1" presStyleIdx="0" presStyleCnt="6"/>
      <dgm:spPr/>
    </dgm:pt>
    <dgm:pt modelId="{E1EF4F32-8223-4A06-A762-D2DC31CAFF2E}" type="pres">
      <dgm:prSet presAssocID="{37C0FA5D-2050-4A1B-ABA1-34D0B0767717}" presName="parentText" presStyleLbl="node1" presStyleIdx="0" presStyleCnt="6" custScaleX="129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E9F2A-3AE2-4009-88DF-77AAF91C58E9}" type="pres">
      <dgm:prSet presAssocID="{37C0FA5D-2050-4A1B-ABA1-34D0B0767717}" presName="negativeSpace" presStyleCnt="0"/>
      <dgm:spPr/>
    </dgm:pt>
    <dgm:pt modelId="{D8A7E651-6A40-42D1-B35C-D676CD4AC920}" type="pres">
      <dgm:prSet presAssocID="{37C0FA5D-2050-4A1B-ABA1-34D0B0767717}" presName="childText" presStyleLbl="conFgAcc1" presStyleIdx="0" presStyleCnt="6">
        <dgm:presLayoutVars>
          <dgm:bulletEnabled val="1"/>
        </dgm:presLayoutVars>
      </dgm:prSet>
      <dgm:spPr/>
    </dgm:pt>
    <dgm:pt modelId="{0E8A7B6C-7DF2-4415-9189-AD177461D2F7}" type="pres">
      <dgm:prSet presAssocID="{EEF5404F-6265-4A41-9DA8-19ABC18EC1E8}" presName="spaceBetweenRectangles" presStyleCnt="0"/>
      <dgm:spPr/>
    </dgm:pt>
    <dgm:pt modelId="{66E2C3EB-0BE8-4C55-90F0-0F3C5DAF2AD7}" type="pres">
      <dgm:prSet presAssocID="{2D6D318F-FB23-4B45-8240-5BB62D7DA46B}" presName="parentLin" presStyleCnt="0"/>
      <dgm:spPr/>
    </dgm:pt>
    <dgm:pt modelId="{55003E4F-BA71-4BAA-A295-BE73D6CD5DC5}" type="pres">
      <dgm:prSet presAssocID="{2D6D318F-FB23-4B45-8240-5BB62D7DA46B}" presName="parentLeftMargin" presStyleLbl="node1" presStyleIdx="0" presStyleCnt="6"/>
      <dgm:spPr/>
    </dgm:pt>
    <dgm:pt modelId="{F65049C1-3D42-4F79-A83F-11B05A224606}" type="pres">
      <dgm:prSet presAssocID="{2D6D318F-FB23-4B45-8240-5BB62D7DA46B}" presName="parentText" presStyleLbl="node1" presStyleIdx="1" presStyleCnt="6" custScaleX="129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E7BD-E33C-4A7E-8569-87A76C863DBF}" type="pres">
      <dgm:prSet presAssocID="{2D6D318F-FB23-4B45-8240-5BB62D7DA46B}" presName="negativeSpace" presStyleCnt="0"/>
      <dgm:spPr/>
    </dgm:pt>
    <dgm:pt modelId="{ABDCA3B0-34EB-4925-975E-0A4351BC1361}" type="pres">
      <dgm:prSet presAssocID="{2D6D318F-FB23-4B45-8240-5BB62D7DA46B}" presName="childText" presStyleLbl="conFgAcc1" presStyleIdx="1" presStyleCnt="6">
        <dgm:presLayoutVars>
          <dgm:bulletEnabled val="1"/>
        </dgm:presLayoutVars>
      </dgm:prSet>
      <dgm:spPr/>
    </dgm:pt>
    <dgm:pt modelId="{E24ADEED-9051-4757-A245-BC8AD01D38A3}" type="pres">
      <dgm:prSet presAssocID="{57B3FCFD-7D2D-413C-B148-8B85CDB6D4B9}" presName="spaceBetweenRectangles" presStyleCnt="0"/>
      <dgm:spPr/>
    </dgm:pt>
    <dgm:pt modelId="{E695756A-FBAA-4EDC-8051-42D3F82C089A}" type="pres">
      <dgm:prSet presAssocID="{FB96194C-CBB7-4D60-96BD-1202614AD769}" presName="parentLin" presStyleCnt="0"/>
      <dgm:spPr/>
    </dgm:pt>
    <dgm:pt modelId="{DFA78640-BE57-4B24-9266-08EA3F364EB3}" type="pres">
      <dgm:prSet presAssocID="{FB96194C-CBB7-4D60-96BD-1202614AD769}" presName="parentLeftMargin" presStyleLbl="node1" presStyleIdx="1" presStyleCnt="6"/>
      <dgm:spPr/>
    </dgm:pt>
    <dgm:pt modelId="{4A231D20-10FB-419B-AF58-F2E3DE21FCB3}" type="pres">
      <dgm:prSet presAssocID="{FB96194C-CBB7-4D60-96BD-1202614AD769}" presName="parentText" presStyleLbl="node1" presStyleIdx="2" presStyleCnt="6" custScaleX="129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8111F-6F54-47B0-93D6-F05916B666BF}" type="pres">
      <dgm:prSet presAssocID="{FB96194C-CBB7-4D60-96BD-1202614AD769}" presName="negativeSpace" presStyleCnt="0"/>
      <dgm:spPr/>
    </dgm:pt>
    <dgm:pt modelId="{CECC1E3E-D4A0-452C-BAA8-56EE47B7277F}" type="pres">
      <dgm:prSet presAssocID="{FB96194C-CBB7-4D60-96BD-1202614AD769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655094-39AC-44FE-AE18-49383D363452}" type="pres">
      <dgm:prSet presAssocID="{3FFF40FD-78F2-4528-8F76-55329EF14CCC}" presName="spaceBetweenRectangles" presStyleCnt="0"/>
      <dgm:spPr/>
    </dgm:pt>
    <dgm:pt modelId="{C4444EC3-0D5B-4ECF-8F00-3350D63F3DB8}" type="pres">
      <dgm:prSet presAssocID="{96BF4344-95CF-45E2-B890-C91E489B9ABB}" presName="parentLin" presStyleCnt="0"/>
      <dgm:spPr/>
    </dgm:pt>
    <dgm:pt modelId="{4FE917D3-AE30-4688-87DF-1A45E2958A48}" type="pres">
      <dgm:prSet presAssocID="{96BF4344-95CF-45E2-B890-C91E489B9ABB}" presName="parentLeftMargin" presStyleLbl="node1" presStyleIdx="2" presStyleCnt="6"/>
      <dgm:spPr/>
    </dgm:pt>
    <dgm:pt modelId="{B1E3FB1A-7C04-45F8-9E5F-C85EFB05A5E5}" type="pres">
      <dgm:prSet presAssocID="{96BF4344-95CF-45E2-B890-C91E489B9ABB}" presName="parentText" presStyleLbl="node1" presStyleIdx="3" presStyleCnt="6" custScaleX="129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CA919-07FD-4918-BAE6-ED1F8A845A16}" type="pres">
      <dgm:prSet presAssocID="{96BF4344-95CF-45E2-B890-C91E489B9ABB}" presName="negativeSpace" presStyleCnt="0"/>
      <dgm:spPr/>
    </dgm:pt>
    <dgm:pt modelId="{B8E06F8E-000E-49A1-BD01-5AA1A114B845}" type="pres">
      <dgm:prSet presAssocID="{96BF4344-95CF-45E2-B890-C91E489B9ABB}" presName="childText" presStyleLbl="conFgAcc1" presStyleIdx="3" presStyleCnt="6">
        <dgm:presLayoutVars>
          <dgm:bulletEnabled val="1"/>
        </dgm:presLayoutVars>
      </dgm:prSet>
      <dgm:spPr/>
    </dgm:pt>
    <dgm:pt modelId="{47F30316-F612-432B-B20B-637FE88DB9D9}" type="pres">
      <dgm:prSet presAssocID="{BB6DEBBF-E264-4807-8BDA-B0A48DED82E1}" presName="spaceBetweenRectangles" presStyleCnt="0"/>
      <dgm:spPr/>
    </dgm:pt>
    <dgm:pt modelId="{EDCED4C4-121D-4A3D-BB8C-E9B839BC5BAB}" type="pres">
      <dgm:prSet presAssocID="{33D11AB4-40AE-4A65-B2E2-DBF7FE112DBB}" presName="parentLin" presStyleCnt="0"/>
      <dgm:spPr/>
    </dgm:pt>
    <dgm:pt modelId="{5FB0EBBD-E913-4162-AB26-7B7E8935C0D7}" type="pres">
      <dgm:prSet presAssocID="{33D11AB4-40AE-4A65-B2E2-DBF7FE112DBB}" presName="parentLeftMargin" presStyleLbl="node1" presStyleIdx="3" presStyleCnt="6"/>
      <dgm:spPr/>
    </dgm:pt>
    <dgm:pt modelId="{AA22EEF8-077D-44A0-A006-6FFEB1DA0C66}" type="pres">
      <dgm:prSet presAssocID="{33D11AB4-40AE-4A65-B2E2-DBF7FE112DBB}" presName="parentText" presStyleLbl="node1" presStyleIdx="4" presStyleCnt="6" custScaleX="129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A5A53-8662-406D-91EF-EFB94302C1F3}" type="pres">
      <dgm:prSet presAssocID="{33D11AB4-40AE-4A65-B2E2-DBF7FE112DBB}" presName="negativeSpace" presStyleCnt="0"/>
      <dgm:spPr/>
    </dgm:pt>
    <dgm:pt modelId="{E705017B-CC67-4982-9AF4-B3B12FDB3064}" type="pres">
      <dgm:prSet presAssocID="{33D11AB4-40AE-4A65-B2E2-DBF7FE112DBB}" presName="childText" presStyleLbl="conFgAcc1" presStyleIdx="4" presStyleCnt="6">
        <dgm:presLayoutVars>
          <dgm:bulletEnabled val="1"/>
        </dgm:presLayoutVars>
      </dgm:prSet>
      <dgm:spPr/>
    </dgm:pt>
    <dgm:pt modelId="{1418C9EC-EB4B-45E3-B8D5-E6CC13EE629A}" type="pres">
      <dgm:prSet presAssocID="{987CC9BA-3F95-426A-A11B-93EC78D6E2FE}" presName="spaceBetweenRectangles" presStyleCnt="0"/>
      <dgm:spPr/>
    </dgm:pt>
    <dgm:pt modelId="{13DB073C-F5A9-4791-916D-DEDF205F0C57}" type="pres">
      <dgm:prSet presAssocID="{859E35C4-6889-467B-8030-D64B44368E60}" presName="parentLin" presStyleCnt="0"/>
      <dgm:spPr/>
    </dgm:pt>
    <dgm:pt modelId="{0ABEA931-D63C-4156-9FEA-A3DB534A0BEE}" type="pres">
      <dgm:prSet presAssocID="{859E35C4-6889-467B-8030-D64B44368E60}" presName="parentLeftMargin" presStyleLbl="node1" presStyleIdx="4" presStyleCnt="6"/>
      <dgm:spPr/>
    </dgm:pt>
    <dgm:pt modelId="{E63E72D2-DE50-4220-8514-CAB2067F05B2}" type="pres">
      <dgm:prSet presAssocID="{859E35C4-6889-467B-8030-D64B44368E60}" presName="parentText" presStyleLbl="node1" presStyleIdx="5" presStyleCnt="6" custScaleX="129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AF5DF-9A4A-44E2-B792-68C9759439E1}" type="pres">
      <dgm:prSet presAssocID="{859E35C4-6889-467B-8030-D64B44368E60}" presName="negativeSpace" presStyleCnt="0"/>
      <dgm:spPr/>
    </dgm:pt>
    <dgm:pt modelId="{6ECA6C69-D297-41B5-B21C-B18D1A06B676}" type="pres">
      <dgm:prSet presAssocID="{859E35C4-6889-467B-8030-D64B44368E6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C0B5C3C-4BA2-4932-92F2-DE0A3981B13B}" type="presOf" srcId="{37C0FA5D-2050-4A1B-ABA1-34D0B0767717}" destId="{E1EF4F32-8223-4A06-A762-D2DC31CAFF2E}" srcOrd="1" destOrd="0" presId="urn:microsoft.com/office/officeart/2005/8/layout/list1"/>
    <dgm:cxn modelId="{E9917BAB-6064-41A6-86F9-12BD45DA6DF5}" type="presOf" srcId="{FB96194C-CBB7-4D60-96BD-1202614AD769}" destId="{4A231D20-10FB-419B-AF58-F2E3DE21FCB3}" srcOrd="1" destOrd="0" presId="urn:microsoft.com/office/officeart/2005/8/layout/list1"/>
    <dgm:cxn modelId="{8FF7262C-28AC-46F9-9580-CCE8F9FFA6A2}" srcId="{7F3795CF-07B9-4363-8130-A147ACB01AD4}" destId="{96BF4344-95CF-45E2-B890-C91E489B9ABB}" srcOrd="3" destOrd="0" parTransId="{29AD8215-F8D6-4F6F-8F56-1097F82A1716}" sibTransId="{BB6DEBBF-E264-4807-8BDA-B0A48DED82E1}"/>
    <dgm:cxn modelId="{E11E0534-267F-464D-A792-311DC38CA550}" srcId="{7F3795CF-07B9-4363-8130-A147ACB01AD4}" destId="{33D11AB4-40AE-4A65-B2E2-DBF7FE112DBB}" srcOrd="4" destOrd="0" parTransId="{EE801E83-BB08-4D84-B398-7943C5339CC5}" sibTransId="{987CC9BA-3F95-426A-A11B-93EC78D6E2FE}"/>
    <dgm:cxn modelId="{11C6DE9A-E854-45BE-9E2F-8ADC1C1ADF16}" type="presOf" srcId="{96BF4344-95CF-45E2-B890-C91E489B9ABB}" destId="{B1E3FB1A-7C04-45F8-9E5F-C85EFB05A5E5}" srcOrd="1" destOrd="0" presId="urn:microsoft.com/office/officeart/2005/8/layout/list1"/>
    <dgm:cxn modelId="{88F4CE94-BED1-47A2-B5E6-6C9D23857A9F}" srcId="{7F3795CF-07B9-4363-8130-A147ACB01AD4}" destId="{37C0FA5D-2050-4A1B-ABA1-34D0B0767717}" srcOrd="0" destOrd="0" parTransId="{A82CC87D-68D7-4D8E-9BC1-1A32C0EF331E}" sibTransId="{EEF5404F-6265-4A41-9DA8-19ABC18EC1E8}"/>
    <dgm:cxn modelId="{54227EC9-40CA-493F-A85D-C7B73C6402D8}" type="presOf" srcId="{FB96194C-CBB7-4D60-96BD-1202614AD769}" destId="{DFA78640-BE57-4B24-9266-08EA3F364EB3}" srcOrd="0" destOrd="0" presId="urn:microsoft.com/office/officeart/2005/8/layout/list1"/>
    <dgm:cxn modelId="{DBE7EFF5-D1DB-4A5A-8530-25AB9CC39C9D}" type="presOf" srcId="{33D11AB4-40AE-4A65-B2E2-DBF7FE112DBB}" destId="{5FB0EBBD-E913-4162-AB26-7B7E8935C0D7}" srcOrd="0" destOrd="0" presId="urn:microsoft.com/office/officeart/2005/8/layout/list1"/>
    <dgm:cxn modelId="{F554A42B-A25C-49FC-A9F1-665518310CBA}" type="presOf" srcId="{859E35C4-6889-467B-8030-D64B44368E60}" destId="{0ABEA931-D63C-4156-9FEA-A3DB534A0BEE}" srcOrd="0" destOrd="0" presId="urn:microsoft.com/office/officeart/2005/8/layout/list1"/>
    <dgm:cxn modelId="{ADA6F2B8-618F-462A-BABE-2BD446E80386}" type="presOf" srcId="{2D6D318F-FB23-4B45-8240-5BB62D7DA46B}" destId="{F65049C1-3D42-4F79-A83F-11B05A224606}" srcOrd="1" destOrd="0" presId="urn:microsoft.com/office/officeart/2005/8/layout/list1"/>
    <dgm:cxn modelId="{3E494C33-8B9C-48BD-B077-B3A41E3090DF}" srcId="{7F3795CF-07B9-4363-8130-A147ACB01AD4}" destId="{859E35C4-6889-467B-8030-D64B44368E60}" srcOrd="5" destOrd="0" parTransId="{253E321E-0E37-43C6-AA91-2E28EE99208C}" sibTransId="{464C0A14-D544-4D4A-A78E-7A536D59FAF7}"/>
    <dgm:cxn modelId="{54FD4310-1147-4DF3-9A9B-473F596694D9}" type="presOf" srcId="{33D11AB4-40AE-4A65-B2E2-DBF7FE112DBB}" destId="{AA22EEF8-077D-44A0-A006-6FFEB1DA0C66}" srcOrd="1" destOrd="0" presId="urn:microsoft.com/office/officeart/2005/8/layout/list1"/>
    <dgm:cxn modelId="{9B04C1BC-817D-4634-A584-7C2E9AD7F983}" srcId="{7F3795CF-07B9-4363-8130-A147ACB01AD4}" destId="{FB96194C-CBB7-4D60-96BD-1202614AD769}" srcOrd="2" destOrd="0" parTransId="{CC1FC6CD-CBC1-4592-B297-1D690664BBAD}" sibTransId="{3FFF40FD-78F2-4528-8F76-55329EF14CCC}"/>
    <dgm:cxn modelId="{270951EB-53C8-4479-B196-74167F6CFF6B}" type="presOf" srcId="{96BF4344-95CF-45E2-B890-C91E489B9ABB}" destId="{4FE917D3-AE30-4688-87DF-1A45E2958A48}" srcOrd="0" destOrd="0" presId="urn:microsoft.com/office/officeart/2005/8/layout/list1"/>
    <dgm:cxn modelId="{92D58346-A839-4B78-AB90-214413A68697}" type="presOf" srcId="{7F3795CF-07B9-4363-8130-A147ACB01AD4}" destId="{87876E1C-26B5-4115-969B-9B520EF8067D}" srcOrd="0" destOrd="0" presId="urn:microsoft.com/office/officeart/2005/8/layout/list1"/>
    <dgm:cxn modelId="{AA455387-88FA-4027-A28C-201A87952A04}" srcId="{7F3795CF-07B9-4363-8130-A147ACB01AD4}" destId="{2D6D318F-FB23-4B45-8240-5BB62D7DA46B}" srcOrd="1" destOrd="0" parTransId="{DCD828EE-0E03-4E4F-98FC-06D286BB5BA8}" sibTransId="{57B3FCFD-7D2D-413C-B148-8B85CDB6D4B9}"/>
    <dgm:cxn modelId="{53E0823D-F9F7-408F-819F-FF901857F550}" type="presOf" srcId="{859E35C4-6889-467B-8030-D64B44368E60}" destId="{E63E72D2-DE50-4220-8514-CAB2067F05B2}" srcOrd="1" destOrd="0" presId="urn:microsoft.com/office/officeart/2005/8/layout/list1"/>
    <dgm:cxn modelId="{B8A950A3-53EA-4CBB-BF71-303BB27E0DB1}" type="presOf" srcId="{37C0FA5D-2050-4A1B-ABA1-34D0B0767717}" destId="{198898EF-1667-4DDB-88F9-EE721FFB43B7}" srcOrd="0" destOrd="0" presId="urn:microsoft.com/office/officeart/2005/8/layout/list1"/>
    <dgm:cxn modelId="{E520F030-AC4A-4E85-9E87-96172ADD922C}" type="presOf" srcId="{2D6D318F-FB23-4B45-8240-5BB62D7DA46B}" destId="{55003E4F-BA71-4BAA-A295-BE73D6CD5DC5}" srcOrd="0" destOrd="0" presId="urn:microsoft.com/office/officeart/2005/8/layout/list1"/>
    <dgm:cxn modelId="{C77564EE-3729-455A-9100-85D8C651BC13}" type="presParOf" srcId="{87876E1C-26B5-4115-969B-9B520EF8067D}" destId="{98D303F9-EDC4-4CED-B329-06E1C6F0891B}" srcOrd="0" destOrd="0" presId="urn:microsoft.com/office/officeart/2005/8/layout/list1"/>
    <dgm:cxn modelId="{103C9C9F-7B5D-43E5-82C8-306422B89F75}" type="presParOf" srcId="{98D303F9-EDC4-4CED-B329-06E1C6F0891B}" destId="{198898EF-1667-4DDB-88F9-EE721FFB43B7}" srcOrd="0" destOrd="0" presId="urn:microsoft.com/office/officeart/2005/8/layout/list1"/>
    <dgm:cxn modelId="{247F549A-FAB9-458E-8A6B-9765F31CE3F7}" type="presParOf" srcId="{98D303F9-EDC4-4CED-B329-06E1C6F0891B}" destId="{E1EF4F32-8223-4A06-A762-D2DC31CAFF2E}" srcOrd="1" destOrd="0" presId="urn:microsoft.com/office/officeart/2005/8/layout/list1"/>
    <dgm:cxn modelId="{BFD3F3CA-F993-4FCD-AA34-2DAB066CF071}" type="presParOf" srcId="{87876E1C-26B5-4115-969B-9B520EF8067D}" destId="{FB9E9F2A-3AE2-4009-88DF-77AAF91C58E9}" srcOrd="1" destOrd="0" presId="urn:microsoft.com/office/officeart/2005/8/layout/list1"/>
    <dgm:cxn modelId="{95D2C439-A7AF-4166-9276-47125B3ACCED}" type="presParOf" srcId="{87876E1C-26B5-4115-969B-9B520EF8067D}" destId="{D8A7E651-6A40-42D1-B35C-D676CD4AC920}" srcOrd="2" destOrd="0" presId="urn:microsoft.com/office/officeart/2005/8/layout/list1"/>
    <dgm:cxn modelId="{6E606AFF-92B6-4B6E-B746-E010FF8E36DC}" type="presParOf" srcId="{87876E1C-26B5-4115-969B-9B520EF8067D}" destId="{0E8A7B6C-7DF2-4415-9189-AD177461D2F7}" srcOrd="3" destOrd="0" presId="urn:microsoft.com/office/officeart/2005/8/layout/list1"/>
    <dgm:cxn modelId="{EC430BDF-8F1D-4F87-A29C-3789B4DC94FB}" type="presParOf" srcId="{87876E1C-26B5-4115-969B-9B520EF8067D}" destId="{66E2C3EB-0BE8-4C55-90F0-0F3C5DAF2AD7}" srcOrd="4" destOrd="0" presId="urn:microsoft.com/office/officeart/2005/8/layout/list1"/>
    <dgm:cxn modelId="{C4B192A4-5CEC-4214-B47B-A7B173ED1734}" type="presParOf" srcId="{66E2C3EB-0BE8-4C55-90F0-0F3C5DAF2AD7}" destId="{55003E4F-BA71-4BAA-A295-BE73D6CD5DC5}" srcOrd="0" destOrd="0" presId="urn:microsoft.com/office/officeart/2005/8/layout/list1"/>
    <dgm:cxn modelId="{D659457D-B698-453E-91B5-56BF67A47481}" type="presParOf" srcId="{66E2C3EB-0BE8-4C55-90F0-0F3C5DAF2AD7}" destId="{F65049C1-3D42-4F79-A83F-11B05A224606}" srcOrd="1" destOrd="0" presId="urn:microsoft.com/office/officeart/2005/8/layout/list1"/>
    <dgm:cxn modelId="{6C633A18-F968-4F31-B7EA-23FD80A244FE}" type="presParOf" srcId="{87876E1C-26B5-4115-969B-9B520EF8067D}" destId="{767BE7BD-E33C-4A7E-8569-87A76C863DBF}" srcOrd="5" destOrd="0" presId="urn:microsoft.com/office/officeart/2005/8/layout/list1"/>
    <dgm:cxn modelId="{137FFFB0-D2EF-4E96-8AD5-33A4C72FCD20}" type="presParOf" srcId="{87876E1C-26B5-4115-969B-9B520EF8067D}" destId="{ABDCA3B0-34EB-4925-975E-0A4351BC1361}" srcOrd="6" destOrd="0" presId="urn:microsoft.com/office/officeart/2005/8/layout/list1"/>
    <dgm:cxn modelId="{81181D2A-25F1-4707-9983-A70CDC2BFBCF}" type="presParOf" srcId="{87876E1C-26B5-4115-969B-9B520EF8067D}" destId="{E24ADEED-9051-4757-A245-BC8AD01D38A3}" srcOrd="7" destOrd="0" presId="urn:microsoft.com/office/officeart/2005/8/layout/list1"/>
    <dgm:cxn modelId="{5FE60167-4545-4FB4-B6FD-6ABCFB29B852}" type="presParOf" srcId="{87876E1C-26B5-4115-969B-9B520EF8067D}" destId="{E695756A-FBAA-4EDC-8051-42D3F82C089A}" srcOrd="8" destOrd="0" presId="urn:microsoft.com/office/officeart/2005/8/layout/list1"/>
    <dgm:cxn modelId="{A1E970AC-4878-4BF1-ABB2-0BD85FC7EAD3}" type="presParOf" srcId="{E695756A-FBAA-4EDC-8051-42D3F82C089A}" destId="{DFA78640-BE57-4B24-9266-08EA3F364EB3}" srcOrd="0" destOrd="0" presId="urn:microsoft.com/office/officeart/2005/8/layout/list1"/>
    <dgm:cxn modelId="{A91567F3-75E8-4D1D-BED4-0BDC5B552AB3}" type="presParOf" srcId="{E695756A-FBAA-4EDC-8051-42D3F82C089A}" destId="{4A231D20-10FB-419B-AF58-F2E3DE21FCB3}" srcOrd="1" destOrd="0" presId="urn:microsoft.com/office/officeart/2005/8/layout/list1"/>
    <dgm:cxn modelId="{0D240847-2132-473B-8FCF-7F799302258C}" type="presParOf" srcId="{87876E1C-26B5-4115-969B-9B520EF8067D}" destId="{57C8111F-6F54-47B0-93D6-F05916B666BF}" srcOrd="9" destOrd="0" presId="urn:microsoft.com/office/officeart/2005/8/layout/list1"/>
    <dgm:cxn modelId="{93541127-676E-4993-9EB8-7E657631952C}" type="presParOf" srcId="{87876E1C-26B5-4115-969B-9B520EF8067D}" destId="{CECC1E3E-D4A0-452C-BAA8-56EE47B7277F}" srcOrd="10" destOrd="0" presId="urn:microsoft.com/office/officeart/2005/8/layout/list1"/>
    <dgm:cxn modelId="{A8AD08E0-0323-48C5-BCC8-8061D53DCC39}" type="presParOf" srcId="{87876E1C-26B5-4115-969B-9B520EF8067D}" destId="{2C655094-39AC-44FE-AE18-49383D363452}" srcOrd="11" destOrd="0" presId="urn:microsoft.com/office/officeart/2005/8/layout/list1"/>
    <dgm:cxn modelId="{2364DBB6-10B5-4D5F-B6A1-30BA868C38D9}" type="presParOf" srcId="{87876E1C-26B5-4115-969B-9B520EF8067D}" destId="{C4444EC3-0D5B-4ECF-8F00-3350D63F3DB8}" srcOrd="12" destOrd="0" presId="urn:microsoft.com/office/officeart/2005/8/layout/list1"/>
    <dgm:cxn modelId="{A386D682-15EB-45D9-8925-C63E1173C928}" type="presParOf" srcId="{C4444EC3-0D5B-4ECF-8F00-3350D63F3DB8}" destId="{4FE917D3-AE30-4688-87DF-1A45E2958A48}" srcOrd="0" destOrd="0" presId="urn:microsoft.com/office/officeart/2005/8/layout/list1"/>
    <dgm:cxn modelId="{D7D45559-4800-42C3-8F63-2D1E08DB15C5}" type="presParOf" srcId="{C4444EC3-0D5B-4ECF-8F00-3350D63F3DB8}" destId="{B1E3FB1A-7C04-45F8-9E5F-C85EFB05A5E5}" srcOrd="1" destOrd="0" presId="urn:microsoft.com/office/officeart/2005/8/layout/list1"/>
    <dgm:cxn modelId="{809C6294-6A1E-4CF4-A15B-2562D37970B2}" type="presParOf" srcId="{87876E1C-26B5-4115-969B-9B520EF8067D}" destId="{D2ACA919-07FD-4918-BAE6-ED1F8A845A16}" srcOrd="13" destOrd="0" presId="urn:microsoft.com/office/officeart/2005/8/layout/list1"/>
    <dgm:cxn modelId="{DB34FF30-D1B8-411E-BE58-9690145264BF}" type="presParOf" srcId="{87876E1C-26B5-4115-969B-9B520EF8067D}" destId="{B8E06F8E-000E-49A1-BD01-5AA1A114B845}" srcOrd="14" destOrd="0" presId="urn:microsoft.com/office/officeart/2005/8/layout/list1"/>
    <dgm:cxn modelId="{E7D1DF2A-D878-41FC-B509-035DB71B6EE2}" type="presParOf" srcId="{87876E1C-26B5-4115-969B-9B520EF8067D}" destId="{47F30316-F612-432B-B20B-637FE88DB9D9}" srcOrd="15" destOrd="0" presId="urn:microsoft.com/office/officeart/2005/8/layout/list1"/>
    <dgm:cxn modelId="{CB0B0F48-E15C-4ACA-9580-26453967671F}" type="presParOf" srcId="{87876E1C-26B5-4115-969B-9B520EF8067D}" destId="{EDCED4C4-121D-4A3D-BB8C-E9B839BC5BAB}" srcOrd="16" destOrd="0" presId="urn:microsoft.com/office/officeart/2005/8/layout/list1"/>
    <dgm:cxn modelId="{1E42E097-8C03-43B0-A7E0-1DAB635473E0}" type="presParOf" srcId="{EDCED4C4-121D-4A3D-BB8C-E9B839BC5BAB}" destId="{5FB0EBBD-E913-4162-AB26-7B7E8935C0D7}" srcOrd="0" destOrd="0" presId="urn:microsoft.com/office/officeart/2005/8/layout/list1"/>
    <dgm:cxn modelId="{E1D12589-3BDA-48F8-9E22-3FA9A2C33806}" type="presParOf" srcId="{EDCED4C4-121D-4A3D-BB8C-E9B839BC5BAB}" destId="{AA22EEF8-077D-44A0-A006-6FFEB1DA0C66}" srcOrd="1" destOrd="0" presId="urn:microsoft.com/office/officeart/2005/8/layout/list1"/>
    <dgm:cxn modelId="{CDF6747B-C0C3-4517-9DA6-44ABDBC88B05}" type="presParOf" srcId="{87876E1C-26B5-4115-969B-9B520EF8067D}" destId="{AD7A5A53-8662-406D-91EF-EFB94302C1F3}" srcOrd="17" destOrd="0" presId="urn:microsoft.com/office/officeart/2005/8/layout/list1"/>
    <dgm:cxn modelId="{57A818C4-1576-494D-806C-381A50456284}" type="presParOf" srcId="{87876E1C-26B5-4115-969B-9B520EF8067D}" destId="{E705017B-CC67-4982-9AF4-B3B12FDB3064}" srcOrd="18" destOrd="0" presId="urn:microsoft.com/office/officeart/2005/8/layout/list1"/>
    <dgm:cxn modelId="{CCA62BF1-F987-4B4A-9958-D6F4C770C359}" type="presParOf" srcId="{87876E1C-26B5-4115-969B-9B520EF8067D}" destId="{1418C9EC-EB4B-45E3-B8D5-E6CC13EE629A}" srcOrd="19" destOrd="0" presId="urn:microsoft.com/office/officeart/2005/8/layout/list1"/>
    <dgm:cxn modelId="{318A4227-20FE-48BE-913F-45AAA608F495}" type="presParOf" srcId="{87876E1C-26B5-4115-969B-9B520EF8067D}" destId="{13DB073C-F5A9-4791-916D-DEDF205F0C57}" srcOrd="20" destOrd="0" presId="urn:microsoft.com/office/officeart/2005/8/layout/list1"/>
    <dgm:cxn modelId="{8CF590B9-DED8-47CB-987C-57A90BEFF9DB}" type="presParOf" srcId="{13DB073C-F5A9-4791-916D-DEDF205F0C57}" destId="{0ABEA931-D63C-4156-9FEA-A3DB534A0BEE}" srcOrd="0" destOrd="0" presId="urn:microsoft.com/office/officeart/2005/8/layout/list1"/>
    <dgm:cxn modelId="{96C7E74E-6885-45A2-BBB4-50A11384FA80}" type="presParOf" srcId="{13DB073C-F5A9-4791-916D-DEDF205F0C57}" destId="{E63E72D2-DE50-4220-8514-CAB2067F05B2}" srcOrd="1" destOrd="0" presId="urn:microsoft.com/office/officeart/2005/8/layout/list1"/>
    <dgm:cxn modelId="{42F07131-3F90-4E44-81D8-97F147019257}" type="presParOf" srcId="{87876E1C-26B5-4115-969B-9B520EF8067D}" destId="{E54AF5DF-9A4A-44E2-B792-68C9759439E1}" srcOrd="21" destOrd="0" presId="urn:microsoft.com/office/officeart/2005/8/layout/list1"/>
    <dgm:cxn modelId="{4EBE3380-476F-4ED9-B753-6BC0B10C0F73}" type="presParOf" srcId="{87876E1C-26B5-4115-969B-9B520EF8067D}" destId="{6ECA6C69-D297-41B5-B21C-B18D1A06B67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E550B-5FBE-4AB3-AB28-E63A50CE32EE}" type="doc">
      <dgm:prSet loTypeId="urn:microsoft.com/office/officeart/2005/8/layout/pyramid2" loCatId="list" qsTypeId="urn:microsoft.com/office/officeart/2005/8/quickstyle/simple1" qsCatId="simple" csTypeId="urn:microsoft.com/office/officeart/2005/8/colors/accent2_1" csCatId="accent2" phldr="1"/>
      <dgm:spPr/>
    </dgm:pt>
    <dgm:pt modelId="{82E707D5-88B5-42D9-95D7-6DA3C7FF5F7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отрицательная обстановка в семье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E7F804-9F75-4006-92A1-C8B1436C6944}" type="parTrans" cxnId="{F5BF8AB9-088A-4849-B14D-9DBF3E898DE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9EF89C-4764-48F1-ACFD-E3D13BF33E75}" type="sibTrans" cxnId="{F5BF8AB9-088A-4849-B14D-9DBF3E898DE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459079-B1AF-4ECC-B7D9-AAD5CAEEDB3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невозможность обеспечения потребностей детей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6269C-D586-492D-AC8C-C5FB05005D6D}" type="parTrans" cxnId="{B8BE5F60-EF25-4088-9B77-EDD09BEDDB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036D5C-ED72-497E-88D3-1F7721F803D2}" type="sibTrans" cxnId="{B8BE5F60-EF25-4088-9B77-EDD09BEDDB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ABB765-B920-46F2-87C3-8F420F84AEBF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общая социально-экономическая среда по месту проживания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1A83B8-5676-4111-8042-A4E4B4E7DE37}" type="parTrans" cxnId="{8AAB347A-0C76-47B7-A7B9-8157809A53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05AAF-ACA1-41AF-8922-B48978A71CA8}" type="sibTrans" cxnId="{8AAB347A-0C76-47B7-A7B9-8157809A53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B0354D-6EAA-4599-A724-2EA1DD3F060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ближайшее окружение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CA7740-1EDF-4987-9877-F2F3B4344E46}" type="parTrans" cxnId="{788234FE-F7EA-46C3-A323-2245C12DBC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92AE8A-B7F1-4221-9D56-ADDB8190B489}" type="sibTrans" cxnId="{788234FE-F7EA-46C3-A323-2245C12DBC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7BB95-09E9-43FE-B9D0-31FC7B289E7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референтные группы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433153-69CC-4758-8C54-555F241498E8}" type="parTrans" cxnId="{C429A6BF-3854-49F6-9E10-F0D8C2B27A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587F65-3482-4914-8334-BF67338E7BC1}" type="sibTrans" cxnId="{C429A6BF-3854-49F6-9E10-F0D8C2B27A2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BBBCD3-A258-4A22-874A-0D3ACC98B057}" type="pres">
      <dgm:prSet presAssocID="{BEBE550B-5FBE-4AB3-AB28-E63A50CE32EE}" presName="compositeShape" presStyleCnt="0">
        <dgm:presLayoutVars>
          <dgm:dir/>
          <dgm:resizeHandles/>
        </dgm:presLayoutVars>
      </dgm:prSet>
      <dgm:spPr/>
    </dgm:pt>
    <dgm:pt modelId="{93CE637D-4F6B-4F6F-A60D-518B74272C7E}" type="pres">
      <dgm:prSet presAssocID="{BEBE550B-5FBE-4AB3-AB28-E63A50CE32EE}" presName="pyramid" presStyleLbl="node1" presStyleIdx="0" presStyleCnt="1"/>
      <dgm:spPr/>
    </dgm:pt>
    <dgm:pt modelId="{478E0DA7-4BD1-48F0-A249-0A913388AAA6}" type="pres">
      <dgm:prSet presAssocID="{BEBE550B-5FBE-4AB3-AB28-E63A50CE32EE}" presName="theList" presStyleCnt="0"/>
      <dgm:spPr/>
    </dgm:pt>
    <dgm:pt modelId="{C0B88AD4-F6CC-4F51-95CC-C9422909D9D2}" type="pres">
      <dgm:prSet presAssocID="{82E707D5-88B5-42D9-95D7-6DA3C7FF5F74}" presName="aNode" presStyleLbl="fgAcc1" presStyleIdx="0" presStyleCnt="5" custScaleX="11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CBDCB-8BD8-4B46-A7E0-7D845BCB30CF}" type="pres">
      <dgm:prSet presAssocID="{82E707D5-88B5-42D9-95D7-6DA3C7FF5F74}" presName="aSpace" presStyleCnt="0"/>
      <dgm:spPr/>
    </dgm:pt>
    <dgm:pt modelId="{6E7457ED-C081-4457-BB88-A2B539948980}" type="pres">
      <dgm:prSet presAssocID="{42B0354D-6EAA-4599-A724-2EA1DD3F060E}" presName="aNode" presStyleLbl="fgAcc1" presStyleIdx="1" presStyleCnt="5" custScaleX="11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6A7FE-D266-4FEA-9918-9E32440E0D4C}" type="pres">
      <dgm:prSet presAssocID="{42B0354D-6EAA-4599-A724-2EA1DD3F060E}" presName="aSpace" presStyleCnt="0"/>
      <dgm:spPr/>
    </dgm:pt>
    <dgm:pt modelId="{FBC3C8BA-C96F-47D6-B59B-D5AFEB626E51}" type="pres">
      <dgm:prSet presAssocID="{98459079-B1AF-4ECC-B7D9-AAD5CAEEDB3E}" presName="aNode" presStyleLbl="fgAcc1" presStyleIdx="2" presStyleCnt="5" custScaleX="11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D5780-FF25-4653-8D5D-417C66FD0E3C}" type="pres">
      <dgm:prSet presAssocID="{98459079-B1AF-4ECC-B7D9-AAD5CAEEDB3E}" presName="aSpace" presStyleCnt="0"/>
      <dgm:spPr/>
    </dgm:pt>
    <dgm:pt modelId="{3D6221F7-DF1C-41B1-83BB-54BE030110B3}" type="pres">
      <dgm:prSet presAssocID="{D7B7BB95-09E9-43FE-B9D0-31FC7B289E76}" presName="aNode" presStyleLbl="fgAcc1" presStyleIdx="3" presStyleCnt="5" custScaleX="11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E57E0-5CFD-43CA-86D8-485242ADF276}" type="pres">
      <dgm:prSet presAssocID="{D7B7BB95-09E9-43FE-B9D0-31FC7B289E76}" presName="aSpace" presStyleCnt="0"/>
      <dgm:spPr/>
    </dgm:pt>
    <dgm:pt modelId="{76FF0847-58FE-4093-9191-93BFFFD70391}" type="pres">
      <dgm:prSet presAssocID="{6FABB765-B920-46F2-87C3-8F420F84AEBF}" presName="aNode" presStyleLbl="fgAcc1" presStyleIdx="4" presStyleCnt="5" custScaleX="11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2DC70-86F8-4567-92EF-CC301C3A87FA}" type="pres">
      <dgm:prSet presAssocID="{6FABB765-B920-46F2-87C3-8F420F84AEBF}" presName="aSpace" presStyleCnt="0"/>
      <dgm:spPr/>
    </dgm:pt>
  </dgm:ptLst>
  <dgm:cxnLst>
    <dgm:cxn modelId="{C70CA2BF-E24C-4FE7-BBCF-24BEB1AB8130}" type="presOf" srcId="{BEBE550B-5FBE-4AB3-AB28-E63A50CE32EE}" destId="{AEBBBCD3-A258-4A22-874A-0D3ACC98B057}" srcOrd="0" destOrd="0" presId="urn:microsoft.com/office/officeart/2005/8/layout/pyramid2"/>
    <dgm:cxn modelId="{F5BF8AB9-088A-4849-B14D-9DBF3E898DEF}" srcId="{BEBE550B-5FBE-4AB3-AB28-E63A50CE32EE}" destId="{82E707D5-88B5-42D9-95D7-6DA3C7FF5F74}" srcOrd="0" destOrd="0" parTransId="{52E7F804-9F75-4006-92A1-C8B1436C6944}" sibTransId="{219EF89C-4764-48F1-ACFD-E3D13BF33E75}"/>
    <dgm:cxn modelId="{C429A6BF-3854-49F6-9E10-F0D8C2B27A25}" srcId="{BEBE550B-5FBE-4AB3-AB28-E63A50CE32EE}" destId="{D7B7BB95-09E9-43FE-B9D0-31FC7B289E76}" srcOrd="3" destOrd="0" parTransId="{4A433153-69CC-4758-8C54-555F241498E8}" sibTransId="{6C587F65-3482-4914-8334-BF67338E7BC1}"/>
    <dgm:cxn modelId="{3D49FD14-0F5D-4CB9-90CE-49914A86E575}" type="presOf" srcId="{98459079-B1AF-4ECC-B7D9-AAD5CAEEDB3E}" destId="{FBC3C8BA-C96F-47D6-B59B-D5AFEB626E51}" srcOrd="0" destOrd="0" presId="urn:microsoft.com/office/officeart/2005/8/layout/pyramid2"/>
    <dgm:cxn modelId="{B8BE5F60-EF25-4088-9B77-EDD09BEDDBBF}" srcId="{BEBE550B-5FBE-4AB3-AB28-E63A50CE32EE}" destId="{98459079-B1AF-4ECC-B7D9-AAD5CAEEDB3E}" srcOrd="2" destOrd="0" parTransId="{0756269C-D586-492D-AC8C-C5FB05005D6D}" sibTransId="{4D036D5C-ED72-497E-88D3-1F7721F803D2}"/>
    <dgm:cxn modelId="{788234FE-F7EA-46C3-A323-2245C12DBCBD}" srcId="{BEBE550B-5FBE-4AB3-AB28-E63A50CE32EE}" destId="{42B0354D-6EAA-4599-A724-2EA1DD3F060E}" srcOrd="1" destOrd="0" parTransId="{0ECA7740-1EDF-4987-9877-F2F3B4344E46}" sibTransId="{4A92AE8A-B7F1-4221-9D56-ADDB8190B489}"/>
    <dgm:cxn modelId="{8A380D64-5A87-48C4-BAAC-EB51F8B6A273}" type="presOf" srcId="{6FABB765-B920-46F2-87C3-8F420F84AEBF}" destId="{76FF0847-58FE-4093-9191-93BFFFD70391}" srcOrd="0" destOrd="0" presId="urn:microsoft.com/office/officeart/2005/8/layout/pyramid2"/>
    <dgm:cxn modelId="{8AAB347A-0C76-47B7-A7B9-8157809A53E5}" srcId="{BEBE550B-5FBE-4AB3-AB28-E63A50CE32EE}" destId="{6FABB765-B920-46F2-87C3-8F420F84AEBF}" srcOrd="4" destOrd="0" parTransId="{6C1A83B8-5676-4111-8042-A4E4B4E7DE37}" sibTransId="{61A05AAF-ACA1-41AF-8922-B48978A71CA8}"/>
    <dgm:cxn modelId="{AA00150C-99BF-44FE-A7AE-F2AC0CFFF035}" type="presOf" srcId="{42B0354D-6EAA-4599-A724-2EA1DD3F060E}" destId="{6E7457ED-C081-4457-BB88-A2B539948980}" srcOrd="0" destOrd="0" presId="urn:microsoft.com/office/officeart/2005/8/layout/pyramid2"/>
    <dgm:cxn modelId="{157310CF-2A7C-46D7-B99C-329FC40F6560}" type="presOf" srcId="{D7B7BB95-09E9-43FE-B9D0-31FC7B289E76}" destId="{3D6221F7-DF1C-41B1-83BB-54BE030110B3}" srcOrd="0" destOrd="0" presId="urn:microsoft.com/office/officeart/2005/8/layout/pyramid2"/>
    <dgm:cxn modelId="{63EB693A-8DE1-48BE-B4C9-A660D2CD5E33}" type="presOf" srcId="{82E707D5-88B5-42D9-95D7-6DA3C7FF5F74}" destId="{C0B88AD4-F6CC-4F51-95CC-C9422909D9D2}" srcOrd="0" destOrd="0" presId="urn:microsoft.com/office/officeart/2005/8/layout/pyramid2"/>
    <dgm:cxn modelId="{11551B0D-2226-44F8-A424-9A774E89CF27}" type="presParOf" srcId="{AEBBBCD3-A258-4A22-874A-0D3ACC98B057}" destId="{93CE637D-4F6B-4F6F-A60D-518B74272C7E}" srcOrd="0" destOrd="0" presId="urn:microsoft.com/office/officeart/2005/8/layout/pyramid2"/>
    <dgm:cxn modelId="{B61304E4-FB92-434A-8F00-313EBC5EFE4F}" type="presParOf" srcId="{AEBBBCD3-A258-4A22-874A-0D3ACC98B057}" destId="{478E0DA7-4BD1-48F0-A249-0A913388AAA6}" srcOrd="1" destOrd="0" presId="urn:microsoft.com/office/officeart/2005/8/layout/pyramid2"/>
    <dgm:cxn modelId="{60633B82-F11B-45B4-BCF6-8BD2F5978726}" type="presParOf" srcId="{478E0DA7-4BD1-48F0-A249-0A913388AAA6}" destId="{C0B88AD4-F6CC-4F51-95CC-C9422909D9D2}" srcOrd="0" destOrd="0" presId="urn:microsoft.com/office/officeart/2005/8/layout/pyramid2"/>
    <dgm:cxn modelId="{335A3D54-0537-4CDA-BFF8-AF27799A0EE1}" type="presParOf" srcId="{478E0DA7-4BD1-48F0-A249-0A913388AAA6}" destId="{001CBDCB-8BD8-4B46-A7E0-7D845BCB30CF}" srcOrd="1" destOrd="0" presId="urn:microsoft.com/office/officeart/2005/8/layout/pyramid2"/>
    <dgm:cxn modelId="{1565FBB6-EFDE-4AE8-A31A-D37D86BF9101}" type="presParOf" srcId="{478E0DA7-4BD1-48F0-A249-0A913388AAA6}" destId="{6E7457ED-C081-4457-BB88-A2B539948980}" srcOrd="2" destOrd="0" presId="urn:microsoft.com/office/officeart/2005/8/layout/pyramid2"/>
    <dgm:cxn modelId="{9EAF26B2-6C94-4FEC-9F7C-631FE5AC60AE}" type="presParOf" srcId="{478E0DA7-4BD1-48F0-A249-0A913388AAA6}" destId="{EDB6A7FE-D266-4FEA-9918-9E32440E0D4C}" srcOrd="3" destOrd="0" presId="urn:microsoft.com/office/officeart/2005/8/layout/pyramid2"/>
    <dgm:cxn modelId="{365E2235-6317-448F-BEE4-7294540897DE}" type="presParOf" srcId="{478E0DA7-4BD1-48F0-A249-0A913388AAA6}" destId="{FBC3C8BA-C96F-47D6-B59B-D5AFEB626E51}" srcOrd="4" destOrd="0" presId="urn:microsoft.com/office/officeart/2005/8/layout/pyramid2"/>
    <dgm:cxn modelId="{6C660156-F7EA-4BD1-89F7-301769E5296D}" type="presParOf" srcId="{478E0DA7-4BD1-48F0-A249-0A913388AAA6}" destId="{2BED5780-FF25-4653-8D5D-417C66FD0E3C}" srcOrd="5" destOrd="0" presId="urn:microsoft.com/office/officeart/2005/8/layout/pyramid2"/>
    <dgm:cxn modelId="{7C84E12A-D7BA-433D-8061-5BC01A969296}" type="presParOf" srcId="{478E0DA7-4BD1-48F0-A249-0A913388AAA6}" destId="{3D6221F7-DF1C-41B1-83BB-54BE030110B3}" srcOrd="6" destOrd="0" presId="urn:microsoft.com/office/officeart/2005/8/layout/pyramid2"/>
    <dgm:cxn modelId="{E03E5BDF-B7F3-4FEB-8995-2551406A495F}" type="presParOf" srcId="{478E0DA7-4BD1-48F0-A249-0A913388AAA6}" destId="{225E57E0-5CFD-43CA-86D8-485242ADF276}" srcOrd="7" destOrd="0" presId="urn:microsoft.com/office/officeart/2005/8/layout/pyramid2"/>
    <dgm:cxn modelId="{853D2AC8-3876-46A0-8C67-2CA84384D2E2}" type="presParOf" srcId="{478E0DA7-4BD1-48F0-A249-0A913388AAA6}" destId="{76FF0847-58FE-4093-9191-93BFFFD70391}" srcOrd="8" destOrd="0" presId="urn:microsoft.com/office/officeart/2005/8/layout/pyramid2"/>
    <dgm:cxn modelId="{FACDE1C8-193F-40F3-A3B6-E8BA8D779405}" type="presParOf" srcId="{478E0DA7-4BD1-48F0-A249-0A913388AAA6}" destId="{A422DC70-86F8-4567-92EF-CC301C3A87FA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8CE1F-BB68-444B-888D-E8F5F54A1C62}" type="doc">
      <dgm:prSet loTypeId="urn:microsoft.com/office/officeart/2005/8/layout/arrow4" loCatId="relationship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17392AF-162F-4528-8830-FAD8FA22CE32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 готовности к совершению преступления.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652131-DB91-47B8-8471-972698745584}" type="parTrans" cxnId="{A4CA34A5-91E3-4999-8EB3-1493145A1C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B6D34-E036-48A4-A685-FB14B82D2351}" type="sibTrans" cxnId="{A4CA34A5-91E3-4999-8EB3-1493145A1C6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31ED0-DD49-4106-975C-D81EA4C61510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Момент, свидетельствующий о регистрации незначительных отрицательных черт личности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009AC-28E6-4F06-8E8C-1B162A54700E}" type="parTrans" cxnId="{92A26509-FCE9-4CCD-882B-228517FBD58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1B0791-654B-4EF5-859A-E251048CC941}" type="sibTrans" cxnId="{92A26509-FCE9-4CCD-882B-228517FBD58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FF671C-44E2-4DD7-889A-644F2E257C27}" type="pres">
      <dgm:prSet presAssocID="{7AE8CE1F-BB68-444B-888D-E8F5F54A1C62}" presName="compositeShape" presStyleCnt="0">
        <dgm:presLayoutVars>
          <dgm:chMax val="2"/>
          <dgm:dir/>
          <dgm:resizeHandles val="exact"/>
        </dgm:presLayoutVars>
      </dgm:prSet>
      <dgm:spPr/>
    </dgm:pt>
    <dgm:pt modelId="{CC641E4B-9D24-4350-AC5D-FD39CC94AB75}" type="pres">
      <dgm:prSet presAssocID="{117392AF-162F-4528-8830-FAD8FA22CE32}" presName="upArrow" presStyleLbl="node1" presStyleIdx="0" presStyleCnt="2"/>
      <dgm:spPr/>
    </dgm:pt>
    <dgm:pt modelId="{5573FC5C-9D36-458D-BE42-C6D1D8A68EFB}" type="pres">
      <dgm:prSet presAssocID="{117392AF-162F-4528-8830-FAD8FA22CE3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84A6D-5648-40A2-AD36-4B00F7C9BA83}" type="pres">
      <dgm:prSet presAssocID="{DA331ED0-DD49-4106-975C-D81EA4C61510}" presName="downArrow" presStyleLbl="node1" presStyleIdx="1" presStyleCnt="2"/>
      <dgm:spPr/>
    </dgm:pt>
    <dgm:pt modelId="{89685999-7BAC-4570-86E3-60709607962C}" type="pres">
      <dgm:prSet presAssocID="{DA331ED0-DD49-4106-975C-D81EA4C61510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1FF3FF-D484-4CFE-943E-F565684A9DE2}" type="presOf" srcId="{117392AF-162F-4528-8830-FAD8FA22CE32}" destId="{5573FC5C-9D36-458D-BE42-C6D1D8A68EFB}" srcOrd="0" destOrd="0" presId="urn:microsoft.com/office/officeart/2005/8/layout/arrow4"/>
    <dgm:cxn modelId="{92A26509-FCE9-4CCD-882B-228517FBD582}" srcId="{7AE8CE1F-BB68-444B-888D-E8F5F54A1C62}" destId="{DA331ED0-DD49-4106-975C-D81EA4C61510}" srcOrd="1" destOrd="0" parTransId="{A83009AC-28E6-4F06-8E8C-1B162A54700E}" sibTransId="{D31B0791-654B-4EF5-859A-E251048CC941}"/>
    <dgm:cxn modelId="{414E8F11-DA47-4183-BCCB-6C445DD7D4B7}" type="presOf" srcId="{DA331ED0-DD49-4106-975C-D81EA4C61510}" destId="{89685999-7BAC-4570-86E3-60709607962C}" srcOrd="0" destOrd="0" presId="urn:microsoft.com/office/officeart/2005/8/layout/arrow4"/>
    <dgm:cxn modelId="{21639C1F-AFB0-4083-99C1-8E5C56DE43AF}" type="presOf" srcId="{7AE8CE1F-BB68-444B-888D-E8F5F54A1C62}" destId="{9FFF671C-44E2-4DD7-889A-644F2E257C27}" srcOrd="0" destOrd="0" presId="urn:microsoft.com/office/officeart/2005/8/layout/arrow4"/>
    <dgm:cxn modelId="{A4CA34A5-91E3-4999-8EB3-1493145A1C64}" srcId="{7AE8CE1F-BB68-444B-888D-E8F5F54A1C62}" destId="{117392AF-162F-4528-8830-FAD8FA22CE32}" srcOrd="0" destOrd="0" parTransId="{48652131-DB91-47B8-8471-972698745584}" sibTransId="{8E2B6D34-E036-48A4-A685-FB14B82D2351}"/>
    <dgm:cxn modelId="{698C3241-2F2D-4733-8090-96FF1DA6CC39}" type="presParOf" srcId="{9FFF671C-44E2-4DD7-889A-644F2E257C27}" destId="{CC641E4B-9D24-4350-AC5D-FD39CC94AB75}" srcOrd="0" destOrd="0" presId="urn:microsoft.com/office/officeart/2005/8/layout/arrow4"/>
    <dgm:cxn modelId="{43A26008-CB37-4E36-9492-20D9852772FB}" type="presParOf" srcId="{9FFF671C-44E2-4DD7-889A-644F2E257C27}" destId="{5573FC5C-9D36-458D-BE42-C6D1D8A68EFB}" srcOrd="1" destOrd="0" presId="urn:microsoft.com/office/officeart/2005/8/layout/arrow4"/>
    <dgm:cxn modelId="{93E3864E-F55A-4329-B24D-6170443544C1}" type="presParOf" srcId="{9FFF671C-44E2-4DD7-889A-644F2E257C27}" destId="{1A484A6D-5648-40A2-AD36-4B00F7C9BA83}" srcOrd="2" destOrd="0" presId="urn:microsoft.com/office/officeart/2005/8/layout/arrow4"/>
    <dgm:cxn modelId="{23BCDDDB-FCB9-4346-8CD7-7A81A3377A9E}" type="presParOf" srcId="{9FFF671C-44E2-4DD7-889A-644F2E257C27}" destId="{89685999-7BAC-4570-86E3-60709607962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788D49-17BC-4653-8F86-3AAC5BFC941C}" type="doc">
      <dgm:prSet loTypeId="urn:microsoft.com/office/officeart/2008/layout/SquareAccentList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E7539D8-A52A-4611-B431-F06DA06171F4}">
      <dgm:prSet phldrT="[Текст]" custT="1"/>
      <dgm:spPr/>
      <dgm:t>
        <a:bodyPr/>
        <a:lstStyle/>
        <a:p>
          <a:r>
            <a: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7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22870D-A678-46D9-AAF6-CF8A9088FCF2}" type="parTrans" cxnId="{75CF5F91-4E42-4259-BDAA-649FC96FAD91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E686A-460F-4B5E-BFA4-D1C6B10F0AC4}" type="sibTrans" cxnId="{75CF5F91-4E42-4259-BDAA-649FC96FAD91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75554-86AC-460F-A7B6-3C76A8EBA54A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преступность среди несовершеннолетних имеет сложную криминальную мотивацию (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полимотивацию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которая относительно примитивна, при этом реальные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полимотивации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сложны и запутанны.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49769-E2ED-48CF-825A-B39B6CF1BF3B}" type="parTrans" cxnId="{A3DA592C-7AF8-497E-BABB-311DF2DC4302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E64D8-5466-49B5-8D80-FF926768C1FE}" type="sibTrans" cxnId="{A3DA592C-7AF8-497E-BABB-311DF2DC4302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EB5063-2E50-4DB3-926A-09AFEB75AA2F}">
      <dgm:prSet phldrT="[Текст]" custT="1"/>
      <dgm:spPr/>
      <dgm:t>
        <a:bodyPr/>
        <a:lstStyle/>
        <a:p>
          <a:r>
            <a: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9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3EF91A-6180-4A70-9E86-3D8845FEDD1A}" type="parTrans" cxnId="{34B93E90-D2A2-43DA-9609-88568F9C02D5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6D6B3A-98E6-475A-8057-C246ABE03CC1}" type="sibTrans" cxnId="{34B93E90-D2A2-43DA-9609-88568F9C02D5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629E7-5BEC-4B01-9DB9-C3442F4C7288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предупреждая этот участок преступности, следует начинать профилактическую работу с достижения ребенком старшего дошкольного, младшего школьного возраста.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E38F9-30D0-4C0E-9C77-3DEB4F14C5BF}" type="parTrans" cxnId="{030C064F-37D8-466B-A8FB-F8C339C73E8E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01C985-D5A8-42E4-9BBE-B960D6804600}" type="sibTrans" cxnId="{030C064F-37D8-466B-A8FB-F8C339C73E8E}">
      <dgm:prSet/>
      <dgm:spPr/>
      <dgm:t>
        <a:bodyPr/>
        <a:lstStyle/>
        <a:p>
          <a:endParaRPr lang="ru-RU" sz="4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11266-F4A7-4B65-B5A1-B2A175B5A57B}" type="pres">
      <dgm:prSet presAssocID="{E0788D49-17BC-4653-8F86-3AAC5BFC941C}" presName="layout" presStyleCnt="0">
        <dgm:presLayoutVars>
          <dgm:chMax/>
          <dgm:chPref/>
          <dgm:dir/>
          <dgm:resizeHandles/>
        </dgm:presLayoutVars>
      </dgm:prSet>
      <dgm:spPr/>
    </dgm:pt>
    <dgm:pt modelId="{F161A88B-AE38-4C0A-8C65-7DD76B1FC4C1}" type="pres">
      <dgm:prSet presAssocID="{4E7539D8-A52A-4611-B431-F06DA06171F4}" presName="root" presStyleCnt="0">
        <dgm:presLayoutVars>
          <dgm:chMax/>
          <dgm:chPref/>
        </dgm:presLayoutVars>
      </dgm:prSet>
      <dgm:spPr/>
    </dgm:pt>
    <dgm:pt modelId="{D4D652FD-BED6-4836-94DA-0352C6A957EC}" type="pres">
      <dgm:prSet presAssocID="{4E7539D8-A52A-4611-B431-F06DA06171F4}" presName="rootComposite" presStyleCnt="0">
        <dgm:presLayoutVars/>
      </dgm:prSet>
      <dgm:spPr/>
    </dgm:pt>
    <dgm:pt modelId="{BB59A9E2-1648-4237-AC79-BDF0BD56889E}" type="pres">
      <dgm:prSet presAssocID="{4E7539D8-A52A-4611-B431-F06DA06171F4}" presName="ParentAccent" presStyleLbl="alignNode1" presStyleIdx="0" presStyleCnt="2"/>
      <dgm:spPr/>
    </dgm:pt>
    <dgm:pt modelId="{A81C1D0E-89B5-405A-8DF4-EE5EE0449C54}" type="pres">
      <dgm:prSet presAssocID="{4E7539D8-A52A-4611-B431-F06DA06171F4}" presName="ParentSmallAccent" presStyleLbl="fgAcc1" presStyleIdx="0" presStyleCnt="2"/>
      <dgm:spPr/>
    </dgm:pt>
    <dgm:pt modelId="{71C8DE23-75F5-4FCB-BB90-878B3E83AF25}" type="pres">
      <dgm:prSet presAssocID="{4E7539D8-A52A-4611-B431-F06DA06171F4}" presName="Parent" presStyleLbl="revTx" presStyleIdx="0" presStyleCnt="4">
        <dgm:presLayoutVars>
          <dgm:chMax/>
          <dgm:chPref val="4"/>
          <dgm:bulletEnabled val="1"/>
        </dgm:presLayoutVars>
      </dgm:prSet>
      <dgm:spPr/>
    </dgm:pt>
    <dgm:pt modelId="{BCE2CC8D-2522-4330-9D63-02EF0604EEC4}" type="pres">
      <dgm:prSet presAssocID="{4E7539D8-A52A-4611-B431-F06DA06171F4}" presName="childShape" presStyleCnt="0">
        <dgm:presLayoutVars>
          <dgm:chMax val="0"/>
          <dgm:chPref val="0"/>
        </dgm:presLayoutVars>
      </dgm:prSet>
      <dgm:spPr/>
    </dgm:pt>
    <dgm:pt modelId="{D9CE8AE8-CCB3-4008-91C8-E1E8AF62AD7A}" type="pres">
      <dgm:prSet presAssocID="{92B75554-86AC-460F-A7B6-3C76A8EBA54A}" presName="childComposite" presStyleCnt="0">
        <dgm:presLayoutVars>
          <dgm:chMax val="0"/>
          <dgm:chPref val="0"/>
        </dgm:presLayoutVars>
      </dgm:prSet>
      <dgm:spPr/>
    </dgm:pt>
    <dgm:pt modelId="{F1AB4D3A-B371-4909-8750-E672B397D03A}" type="pres">
      <dgm:prSet presAssocID="{92B75554-86AC-460F-A7B6-3C76A8EBA54A}" presName="ChildAccent" presStyleLbl="solidFgAcc1" presStyleIdx="0" presStyleCnt="2"/>
      <dgm:spPr/>
    </dgm:pt>
    <dgm:pt modelId="{7AD1E67D-9A50-4797-B7C6-58735132AD34}" type="pres">
      <dgm:prSet presAssocID="{92B75554-86AC-460F-A7B6-3C76A8EBA54A}" presName="Child" presStyleLbl="revTx" presStyleIdx="1" presStyleCnt="4" custScaleY="5300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56FD0-17E7-4710-A6BF-8037C68094BF}" type="pres">
      <dgm:prSet presAssocID="{80EB5063-2E50-4DB3-926A-09AFEB75AA2F}" presName="root" presStyleCnt="0">
        <dgm:presLayoutVars>
          <dgm:chMax/>
          <dgm:chPref/>
        </dgm:presLayoutVars>
      </dgm:prSet>
      <dgm:spPr/>
    </dgm:pt>
    <dgm:pt modelId="{CAE02BEE-2ECC-4EDC-8D2F-9A7CDB82E5FA}" type="pres">
      <dgm:prSet presAssocID="{80EB5063-2E50-4DB3-926A-09AFEB75AA2F}" presName="rootComposite" presStyleCnt="0">
        <dgm:presLayoutVars/>
      </dgm:prSet>
      <dgm:spPr/>
    </dgm:pt>
    <dgm:pt modelId="{83FCBC9F-4973-4ADB-8D48-C88CF80CF3B6}" type="pres">
      <dgm:prSet presAssocID="{80EB5063-2E50-4DB3-926A-09AFEB75AA2F}" presName="ParentAccent" presStyleLbl="alignNode1" presStyleIdx="1" presStyleCnt="2"/>
      <dgm:spPr/>
    </dgm:pt>
    <dgm:pt modelId="{4315E6AD-2F5B-48E2-BEA4-D784641460A8}" type="pres">
      <dgm:prSet presAssocID="{80EB5063-2E50-4DB3-926A-09AFEB75AA2F}" presName="ParentSmallAccent" presStyleLbl="fgAcc1" presStyleIdx="1" presStyleCnt="2"/>
      <dgm:spPr/>
    </dgm:pt>
    <dgm:pt modelId="{31D8080E-BA1D-40C6-BC5E-1F40463528A5}" type="pres">
      <dgm:prSet presAssocID="{80EB5063-2E50-4DB3-926A-09AFEB75AA2F}" presName="Parent" presStyleLbl="revTx" presStyleIdx="2" presStyleCnt="4">
        <dgm:presLayoutVars>
          <dgm:chMax/>
          <dgm:chPref val="4"/>
          <dgm:bulletEnabled val="1"/>
        </dgm:presLayoutVars>
      </dgm:prSet>
      <dgm:spPr/>
    </dgm:pt>
    <dgm:pt modelId="{94DA08A7-8BD3-4594-931B-7E2CA9E0F3D4}" type="pres">
      <dgm:prSet presAssocID="{80EB5063-2E50-4DB3-926A-09AFEB75AA2F}" presName="childShape" presStyleCnt="0">
        <dgm:presLayoutVars>
          <dgm:chMax val="0"/>
          <dgm:chPref val="0"/>
        </dgm:presLayoutVars>
      </dgm:prSet>
      <dgm:spPr/>
    </dgm:pt>
    <dgm:pt modelId="{3B8408A7-1009-4E31-ADBD-86F4BD50EFB3}" type="pres">
      <dgm:prSet presAssocID="{5DB629E7-5BEC-4B01-9DB9-C3442F4C7288}" presName="childComposite" presStyleCnt="0">
        <dgm:presLayoutVars>
          <dgm:chMax val="0"/>
          <dgm:chPref val="0"/>
        </dgm:presLayoutVars>
      </dgm:prSet>
      <dgm:spPr/>
    </dgm:pt>
    <dgm:pt modelId="{87FCD3AD-EA59-4716-ABAC-0B93CDE766B4}" type="pres">
      <dgm:prSet presAssocID="{5DB629E7-5BEC-4B01-9DB9-C3442F4C7288}" presName="ChildAccent" presStyleLbl="solidFgAcc1" presStyleIdx="1" presStyleCnt="2"/>
      <dgm:spPr/>
    </dgm:pt>
    <dgm:pt modelId="{D79B3085-BC22-44AA-B089-B21F926882E7}" type="pres">
      <dgm:prSet presAssocID="{5DB629E7-5BEC-4B01-9DB9-C3442F4C7288}" presName="Child" presStyleLbl="revTx" presStyleIdx="3" presStyleCnt="4" custScaleY="5141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821299-443C-4C10-BD97-F6C1CDCC4CAD}" type="presOf" srcId="{5DB629E7-5BEC-4B01-9DB9-C3442F4C7288}" destId="{D79B3085-BC22-44AA-B089-B21F926882E7}" srcOrd="0" destOrd="0" presId="urn:microsoft.com/office/officeart/2008/layout/SquareAccentList"/>
    <dgm:cxn modelId="{A3DA592C-7AF8-497E-BABB-311DF2DC4302}" srcId="{4E7539D8-A52A-4611-B431-F06DA06171F4}" destId="{92B75554-86AC-460F-A7B6-3C76A8EBA54A}" srcOrd="0" destOrd="0" parTransId="{00349769-E2ED-48CF-825A-B39B6CF1BF3B}" sibTransId="{0D3E64D8-5466-49B5-8D80-FF926768C1FE}"/>
    <dgm:cxn modelId="{75CF5F91-4E42-4259-BDAA-649FC96FAD91}" srcId="{E0788D49-17BC-4653-8F86-3AAC5BFC941C}" destId="{4E7539D8-A52A-4611-B431-F06DA06171F4}" srcOrd="0" destOrd="0" parTransId="{B122870D-A678-46D9-AAF6-CF8A9088FCF2}" sibTransId="{130E686A-460F-4B5E-BFA4-D1C6B10F0AC4}"/>
    <dgm:cxn modelId="{C6A5D138-7690-4C1E-92B9-BFCD22775BF9}" type="presOf" srcId="{80EB5063-2E50-4DB3-926A-09AFEB75AA2F}" destId="{31D8080E-BA1D-40C6-BC5E-1F40463528A5}" srcOrd="0" destOrd="0" presId="urn:microsoft.com/office/officeart/2008/layout/SquareAccentList"/>
    <dgm:cxn modelId="{030C064F-37D8-466B-A8FB-F8C339C73E8E}" srcId="{80EB5063-2E50-4DB3-926A-09AFEB75AA2F}" destId="{5DB629E7-5BEC-4B01-9DB9-C3442F4C7288}" srcOrd="0" destOrd="0" parTransId="{F33E38F9-30D0-4C0E-9C77-3DEB4F14C5BF}" sibTransId="{8F01C985-D5A8-42E4-9BBE-B960D6804600}"/>
    <dgm:cxn modelId="{1DDEEE21-953C-4E3D-B07B-3BD9ABE4034F}" type="presOf" srcId="{92B75554-86AC-460F-A7B6-3C76A8EBA54A}" destId="{7AD1E67D-9A50-4797-B7C6-58735132AD34}" srcOrd="0" destOrd="0" presId="urn:microsoft.com/office/officeart/2008/layout/SquareAccentList"/>
    <dgm:cxn modelId="{F38904B1-1C76-44E2-B99F-049AB6109CC5}" type="presOf" srcId="{E0788D49-17BC-4653-8F86-3AAC5BFC941C}" destId="{D9C11266-F4A7-4B65-B5A1-B2A175B5A57B}" srcOrd="0" destOrd="0" presId="urn:microsoft.com/office/officeart/2008/layout/SquareAccentList"/>
    <dgm:cxn modelId="{CD5C9FDB-65B9-461D-9A31-6197B453F28D}" type="presOf" srcId="{4E7539D8-A52A-4611-B431-F06DA06171F4}" destId="{71C8DE23-75F5-4FCB-BB90-878B3E83AF25}" srcOrd="0" destOrd="0" presId="urn:microsoft.com/office/officeart/2008/layout/SquareAccentList"/>
    <dgm:cxn modelId="{34B93E90-D2A2-43DA-9609-88568F9C02D5}" srcId="{E0788D49-17BC-4653-8F86-3AAC5BFC941C}" destId="{80EB5063-2E50-4DB3-926A-09AFEB75AA2F}" srcOrd="1" destOrd="0" parTransId="{A63EF91A-6180-4A70-9E86-3D8845FEDD1A}" sibTransId="{FA6D6B3A-98E6-475A-8057-C246ABE03CC1}"/>
    <dgm:cxn modelId="{59E474DB-0C2D-43A7-BCBE-10F7A232DE0F}" type="presParOf" srcId="{D9C11266-F4A7-4B65-B5A1-B2A175B5A57B}" destId="{F161A88B-AE38-4C0A-8C65-7DD76B1FC4C1}" srcOrd="0" destOrd="0" presId="urn:microsoft.com/office/officeart/2008/layout/SquareAccentList"/>
    <dgm:cxn modelId="{AE74E007-53C4-4DB0-9AED-F7E85F1B8259}" type="presParOf" srcId="{F161A88B-AE38-4C0A-8C65-7DD76B1FC4C1}" destId="{D4D652FD-BED6-4836-94DA-0352C6A957EC}" srcOrd="0" destOrd="0" presId="urn:microsoft.com/office/officeart/2008/layout/SquareAccentList"/>
    <dgm:cxn modelId="{89BACED6-3466-4BA4-8B9F-816E41713858}" type="presParOf" srcId="{D4D652FD-BED6-4836-94DA-0352C6A957EC}" destId="{BB59A9E2-1648-4237-AC79-BDF0BD56889E}" srcOrd="0" destOrd="0" presId="urn:microsoft.com/office/officeart/2008/layout/SquareAccentList"/>
    <dgm:cxn modelId="{B0C7C225-ED48-4BE8-8587-C3DC1BA798C2}" type="presParOf" srcId="{D4D652FD-BED6-4836-94DA-0352C6A957EC}" destId="{A81C1D0E-89B5-405A-8DF4-EE5EE0449C54}" srcOrd="1" destOrd="0" presId="urn:microsoft.com/office/officeart/2008/layout/SquareAccentList"/>
    <dgm:cxn modelId="{7ACD778A-3982-4997-92E8-03A4EAF6E96C}" type="presParOf" srcId="{D4D652FD-BED6-4836-94DA-0352C6A957EC}" destId="{71C8DE23-75F5-4FCB-BB90-878B3E83AF25}" srcOrd="2" destOrd="0" presId="urn:microsoft.com/office/officeart/2008/layout/SquareAccentList"/>
    <dgm:cxn modelId="{471D33B2-5372-4B01-89E9-340BD7526152}" type="presParOf" srcId="{F161A88B-AE38-4C0A-8C65-7DD76B1FC4C1}" destId="{BCE2CC8D-2522-4330-9D63-02EF0604EEC4}" srcOrd="1" destOrd="0" presId="urn:microsoft.com/office/officeart/2008/layout/SquareAccentList"/>
    <dgm:cxn modelId="{1835160F-7697-4B05-881B-61855BC24ABD}" type="presParOf" srcId="{BCE2CC8D-2522-4330-9D63-02EF0604EEC4}" destId="{D9CE8AE8-CCB3-4008-91C8-E1E8AF62AD7A}" srcOrd="0" destOrd="0" presId="urn:microsoft.com/office/officeart/2008/layout/SquareAccentList"/>
    <dgm:cxn modelId="{0A1FA530-242A-4284-B25D-9A6F5A5A3B14}" type="presParOf" srcId="{D9CE8AE8-CCB3-4008-91C8-E1E8AF62AD7A}" destId="{F1AB4D3A-B371-4909-8750-E672B397D03A}" srcOrd="0" destOrd="0" presId="urn:microsoft.com/office/officeart/2008/layout/SquareAccentList"/>
    <dgm:cxn modelId="{4AE60A9F-A0FC-4714-A01F-922D86761841}" type="presParOf" srcId="{D9CE8AE8-CCB3-4008-91C8-E1E8AF62AD7A}" destId="{7AD1E67D-9A50-4797-B7C6-58735132AD34}" srcOrd="1" destOrd="0" presId="urn:microsoft.com/office/officeart/2008/layout/SquareAccentList"/>
    <dgm:cxn modelId="{E5491557-9C0E-4F48-9D07-E11C7471243E}" type="presParOf" srcId="{D9C11266-F4A7-4B65-B5A1-B2A175B5A57B}" destId="{85756FD0-17E7-4710-A6BF-8037C68094BF}" srcOrd="1" destOrd="0" presId="urn:microsoft.com/office/officeart/2008/layout/SquareAccentList"/>
    <dgm:cxn modelId="{E1E1E988-E885-4964-B319-4215913EF528}" type="presParOf" srcId="{85756FD0-17E7-4710-A6BF-8037C68094BF}" destId="{CAE02BEE-2ECC-4EDC-8D2F-9A7CDB82E5FA}" srcOrd="0" destOrd="0" presId="urn:microsoft.com/office/officeart/2008/layout/SquareAccentList"/>
    <dgm:cxn modelId="{F5CBE1E9-EC75-40F5-B619-D9C1B27E66BF}" type="presParOf" srcId="{CAE02BEE-2ECC-4EDC-8D2F-9A7CDB82E5FA}" destId="{83FCBC9F-4973-4ADB-8D48-C88CF80CF3B6}" srcOrd="0" destOrd="0" presId="urn:microsoft.com/office/officeart/2008/layout/SquareAccentList"/>
    <dgm:cxn modelId="{383F4BF3-7467-498F-B122-103C5C8F748F}" type="presParOf" srcId="{CAE02BEE-2ECC-4EDC-8D2F-9A7CDB82E5FA}" destId="{4315E6AD-2F5B-48E2-BEA4-D784641460A8}" srcOrd="1" destOrd="0" presId="urn:microsoft.com/office/officeart/2008/layout/SquareAccentList"/>
    <dgm:cxn modelId="{407AE0CF-2D5B-4C1E-8355-AC007447A2DD}" type="presParOf" srcId="{CAE02BEE-2ECC-4EDC-8D2F-9A7CDB82E5FA}" destId="{31D8080E-BA1D-40C6-BC5E-1F40463528A5}" srcOrd="2" destOrd="0" presId="urn:microsoft.com/office/officeart/2008/layout/SquareAccentList"/>
    <dgm:cxn modelId="{B99A8035-024B-4210-9F36-BECB60E484C5}" type="presParOf" srcId="{85756FD0-17E7-4710-A6BF-8037C68094BF}" destId="{94DA08A7-8BD3-4594-931B-7E2CA9E0F3D4}" srcOrd="1" destOrd="0" presId="urn:microsoft.com/office/officeart/2008/layout/SquareAccentList"/>
    <dgm:cxn modelId="{110A6BE1-C9C4-47C4-ADE5-1F71F8E7E150}" type="presParOf" srcId="{94DA08A7-8BD3-4594-931B-7E2CA9E0F3D4}" destId="{3B8408A7-1009-4E31-ADBD-86F4BD50EFB3}" srcOrd="0" destOrd="0" presId="urn:microsoft.com/office/officeart/2008/layout/SquareAccentList"/>
    <dgm:cxn modelId="{B2F4AC7E-1CC5-4048-87AB-152749CCA0EC}" type="presParOf" srcId="{3B8408A7-1009-4E31-ADBD-86F4BD50EFB3}" destId="{87FCD3AD-EA59-4716-ABAC-0B93CDE766B4}" srcOrd="0" destOrd="0" presId="urn:microsoft.com/office/officeart/2008/layout/SquareAccentList"/>
    <dgm:cxn modelId="{34700CEC-1302-4386-9248-95049A0AA2A2}" type="presParOf" srcId="{3B8408A7-1009-4E31-ADBD-86F4BD50EFB3}" destId="{D79B3085-BC22-44AA-B089-B21F926882E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06D952-2493-4D7D-B59E-6359F66F4585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1475FAC-5C0E-4C89-8CD6-8A978A9E1A97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BFAD5F-C31E-48AD-83B8-73D439748652}" type="parTrans" cxnId="{40B40C4C-36C9-4051-8208-729B00F6768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985F2-643A-49C7-AF2F-6CFBF6BBBF22}" type="sibTrans" cxnId="{40B40C4C-36C9-4051-8208-729B00F6768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B58B8-0155-45A2-947F-F4C0443DC8D5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расширить перечень составов преступлений, уголовная ответственность за которые может наступать с 14 лет, ст. 277, 295, 317, 164, 168, 175, 205.1, 205.2, 224, 259, 260, 261 УК РФ.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D250F-066B-43FF-A9CB-8C8E32299A05}" type="parTrans" cxnId="{37F57494-ACB6-4D19-94D4-5E6372F6D56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A845DC-1B68-40DD-88B3-E89693DB035C}" type="sibTrans" cxnId="{37F57494-ACB6-4D19-94D4-5E6372F6D56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9310F1-9E18-4312-8781-E5259CCFD954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DF209E-091F-4590-BFE2-C7AD378EA032}" type="parTrans" cxnId="{7455A7A8-0BB7-481A-8F63-D6FE391B27C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49A56-71E8-49EF-A128-50E5B4909010}" type="sibTrans" cxnId="{7455A7A8-0BB7-481A-8F63-D6FE391B27C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B80EF-01C1-4EBC-B82B-C1F2DB1B364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F9DE80-0347-48D6-BD37-AD606E8D7D84}" type="parTrans" cxnId="{3DD24E3D-4BE9-43E2-86F4-FB3EEAB9136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0D0E5D-2868-46E1-9AD3-1AEDF3EE4AD1}" type="sibTrans" cxnId="{3DD24E3D-4BE9-43E2-86F4-FB3EEAB9136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CD417-953A-48C0-997E-B695C99C6A79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первостепенных мер противодействия и профилактики преступлений среди несовершеннолетних должны выступать социальные, экономические и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-профилактические мероприятия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15DFF-026F-4D6E-A283-A4086E2502F5}" type="parTrans" cxnId="{2FB725E0-1CA8-4DF5-935C-4603646F340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AE2B3-C2FE-4344-97FA-E38CD5BB867F}" type="sibTrans" cxnId="{2FB725E0-1CA8-4DF5-935C-4603646F340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3CC9F-A607-4805-A109-73A9DCCB654B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C093F7-A35E-4630-A92F-41FFA0A5777E}" type="parTrans" cxnId="{4E7C5552-705B-4511-A040-08BB85F27B83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9771F7-5991-49DE-A7E0-43319D06EB09}" type="sibTrans" cxnId="{4E7C5552-705B-4511-A040-08BB85F27B83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E30E7E-6DF7-4741-ABAE-C7309DE651FA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A03D5-FCEB-4877-93B7-D62434F6B535}" type="parTrans" cxnId="{A741A564-5AEA-4D42-85C3-F8E1DF1FCA5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55DCC9-A3C9-4E0F-9DB5-513EF762385B}" type="sibTrans" cxnId="{A741A564-5AEA-4D42-85C3-F8E1DF1FCA58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B01822-0065-45A6-B44B-2FD6F672432F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Нормы ч. 3 ст. 20 УК РФ необходимо привести в соответствие со ст. 22 УК РФ. Несовершеннолетний, отстающий в психическом развитии, не связанном с психическим расстройством (например, вследствие отрицательного воспитания), должен быть освобождён от уголовной ответственности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C3219-65E7-4F54-8961-B4C198211C32}" type="parTrans" cxnId="{65381103-A4B6-4C62-A859-53C510B9D29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4DA99-FB97-4956-A122-169E90538C1B}" type="sibTrans" cxnId="{65381103-A4B6-4C62-A859-53C510B9D29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9C2E49-8736-4711-8704-67E3644BF1B7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Уголовный кодекс Российской Федерации должен быть дополнен ст. 96.1, которая бы устранила выявленные в исследовании пробелы в вопросе привлечения к уголовной ответственности лиц в возрасте от 18 до 20 лет, используя в качестве основы опыт Германии в этом аспекте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DFC1F3-245D-4C92-8530-591D02B9B421}" type="parTrans" cxnId="{13FD9B82-CEB5-4B04-8A06-1B490D6A5A6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C2F34-2CA3-4CC0-829E-E6FBEACC9ED0}" type="sibTrans" cxnId="{13FD9B82-CEB5-4B04-8A06-1B490D6A5A6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CCDBA8-C4F1-43C0-9DE2-2B22B37F947A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 уголовной ответственности за вовлечение несовершеннолетнего в совершение преступления и совершение антиобщественных действий надо установить в 16 лет.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03B87-E331-4EEA-972D-C86AF76939D9}" type="parTrans" cxnId="{45B875DC-FC1E-4161-A1CC-AF3177FCD02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516DBC-8313-48DF-99DD-8B429E5A5C29}" type="sibTrans" cxnId="{45B875DC-FC1E-4161-A1CC-AF3177FCD02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6174F6-561E-4753-B8DB-F2BF2AE12538}" type="pres">
      <dgm:prSet presAssocID="{A006D952-2493-4D7D-B59E-6359F66F4585}" presName="linearFlow" presStyleCnt="0">
        <dgm:presLayoutVars>
          <dgm:dir/>
          <dgm:animLvl val="lvl"/>
          <dgm:resizeHandles val="exact"/>
        </dgm:presLayoutVars>
      </dgm:prSet>
      <dgm:spPr/>
    </dgm:pt>
    <dgm:pt modelId="{B8998F5E-3A86-47CE-9B8F-01AF6C5BE5D6}" type="pres">
      <dgm:prSet presAssocID="{11475FAC-5C0E-4C89-8CD6-8A978A9E1A97}" presName="composite" presStyleCnt="0"/>
      <dgm:spPr/>
    </dgm:pt>
    <dgm:pt modelId="{5C546C54-9224-4B04-9631-3EB6FE1DC212}" type="pres">
      <dgm:prSet presAssocID="{11475FAC-5C0E-4C89-8CD6-8A978A9E1A97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2B2F239-5DD1-43CA-894C-6D75F2AF29A8}" type="pres">
      <dgm:prSet presAssocID="{11475FAC-5C0E-4C89-8CD6-8A978A9E1A97}" presName="descendantText" presStyleLbl="alignAcc1" presStyleIdx="0" presStyleCnt="5" custLinFactNeighborX="-655" custLinFactNeighborY="2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6D643-0028-4E51-B63E-9E593390CCE6}" type="pres">
      <dgm:prSet presAssocID="{23D985F2-643A-49C7-AF2F-6CFBF6BBBF22}" presName="sp" presStyleCnt="0"/>
      <dgm:spPr/>
    </dgm:pt>
    <dgm:pt modelId="{95A18AB8-3205-4A23-9507-7C8F5CEFD745}" type="pres">
      <dgm:prSet presAssocID="{229310F1-9E18-4312-8781-E5259CCFD954}" presName="composite" presStyleCnt="0"/>
      <dgm:spPr/>
    </dgm:pt>
    <dgm:pt modelId="{DB66363D-0226-4D25-A1A8-2D77F917A7C2}" type="pres">
      <dgm:prSet presAssocID="{229310F1-9E18-4312-8781-E5259CCFD95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4DD0B24F-72F2-4A65-8893-F88F3D67BC9B}" type="pres">
      <dgm:prSet presAssocID="{229310F1-9E18-4312-8781-E5259CCFD95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4FE72-5770-4968-A8E4-BA8ADED9B90C}" type="pres">
      <dgm:prSet presAssocID="{C3B49A56-71E8-49EF-A128-50E5B4909010}" presName="sp" presStyleCnt="0"/>
      <dgm:spPr/>
    </dgm:pt>
    <dgm:pt modelId="{E8BED1F0-CBE5-472B-A32B-E446D6BDD1F4}" type="pres">
      <dgm:prSet presAssocID="{CDE30E7E-6DF7-4741-ABAE-C7309DE651FA}" presName="composite" presStyleCnt="0"/>
      <dgm:spPr/>
    </dgm:pt>
    <dgm:pt modelId="{006EE041-DBCC-449B-ADD8-C306131E7A8D}" type="pres">
      <dgm:prSet presAssocID="{CDE30E7E-6DF7-4741-ABAE-C7309DE651FA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C35C5216-5431-4F7F-9957-1787BB5871B1}" type="pres">
      <dgm:prSet presAssocID="{CDE30E7E-6DF7-4741-ABAE-C7309DE651F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54217-21DF-421B-8B59-E2CE5AF72EF6}" type="pres">
      <dgm:prSet presAssocID="{5855DCC9-A3C9-4E0F-9DB5-513EF762385B}" presName="sp" presStyleCnt="0"/>
      <dgm:spPr/>
    </dgm:pt>
    <dgm:pt modelId="{D5DE68DD-1A94-496D-A5C0-B0E120914D9E}" type="pres">
      <dgm:prSet presAssocID="{47B3CC9F-A607-4805-A109-73A9DCCB654B}" presName="composite" presStyleCnt="0"/>
      <dgm:spPr/>
    </dgm:pt>
    <dgm:pt modelId="{E0B7026D-4EDE-405B-BBD1-0C06FB02CA91}" type="pres">
      <dgm:prSet presAssocID="{47B3CC9F-A607-4805-A109-73A9DCCB654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C57F974E-E5DB-4B03-A6F2-96B53DB2CB8E}" type="pres">
      <dgm:prSet presAssocID="{47B3CC9F-A607-4805-A109-73A9DCCB654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2F0F9-4181-4760-889E-F5A33BC8CF81}" type="pres">
      <dgm:prSet presAssocID="{3A9771F7-5991-49DE-A7E0-43319D06EB09}" presName="sp" presStyleCnt="0"/>
      <dgm:spPr/>
    </dgm:pt>
    <dgm:pt modelId="{E3B0D34A-4736-45F6-A023-4F9AA3466BF4}" type="pres">
      <dgm:prSet presAssocID="{F43B80EF-01C1-4EBC-B82B-C1F2DB1B3643}" presName="composite" presStyleCnt="0"/>
      <dgm:spPr/>
    </dgm:pt>
    <dgm:pt modelId="{B9782F91-483F-4651-BC97-0C8813539098}" type="pres">
      <dgm:prSet presAssocID="{F43B80EF-01C1-4EBC-B82B-C1F2DB1B3643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3FD34AC3-6C35-4560-9343-E660995F788C}" type="pres">
      <dgm:prSet presAssocID="{F43B80EF-01C1-4EBC-B82B-C1F2DB1B364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2E11DA-586C-464F-9AF6-E5D1337BBF0C}" type="presOf" srcId="{E2CCDBA8-C4F1-43C0-9DE2-2B22B37F947A}" destId="{C57F974E-E5DB-4B03-A6F2-96B53DB2CB8E}" srcOrd="0" destOrd="0" presId="urn:microsoft.com/office/officeart/2005/8/layout/chevron2"/>
    <dgm:cxn modelId="{45B875DC-FC1E-4161-A1CC-AF3177FCD022}" srcId="{47B3CC9F-A607-4805-A109-73A9DCCB654B}" destId="{E2CCDBA8-C4F1-43C0-9DE2-2B22B37F947A}" srcOrd="0" destOrd="0" parTransId="{12503B87-E331-4EEA-972D-C86AF76939D9}" sibTransId="{9D516DBC-8313-48DF-99DD-8B429E5A5C29}"/>
    <dgm:cxn modelId="{5F23C9EB-86C5-44B5-99AD-EBA8421E0A99}" type="presOf" srcId="{229310F1-9E18-4312-8781-E5259CCFD954}" destId="{DB66363D-0226-4D25-A1A8-2D77F917A7C2}" srcOrd="0" destOrd="0" presId="urn:microsoft.com/office/officeart/2005/8/layout/chevron2"/>
    <dgm:cxn modelId="{DE5C63D3-37E3-42BA-B556-F19132AB11E5}" type="presOf" srcId="{349C2E49-8736-4711-8704-67E3644BF1B7}" destId="{C35C5216-5431-4F7F-9957-1787BB5871B1}" srcOrd="0" destOrd="0" presId="urn:microsoft.com/office/officeart/2005/8/layout/chevron2"/>
    <dgm:cxn modelId="{CB977A94-FACE-4F60-9E81-152112E2DB93}" type="presOf" srcId="{D3CB58B8-0155-45A2-947F-F4C0443DC8D5}" destId="{E2B2F239-5DD1-43CA-894C-6D75F2AF29A8}" srcOrd="0" destOrd="0" presId="urn:microsoft.com/office/officeart/2005/8/layout/chevron2"/>
    <dgm:cxn modelId="{29E5B680-7881-42DE-955E-E80FE1290522}" type="presOf" srcId="{CDE30E7E-6DF7-4741-ABAE-C7309DE651FA}" destId="{006EE041-DBCC-449B-ADD8-C306131E7A8D}" srcOrd="0" destOrd="0" presId="urn:microsoft.com/office/officeart/2005/8/layout/chevron2"/>
    <dgm:cxn modelId="{65381103-A4B6-4C62-A859-53C510B9D290}" srcId="{229310F1-9E18-4312-8781-E5259CCFD954}" destId="{31B01822-0065-45A6-B44B-2FD6F672432F}" srcOrd="0" destOrd="0" parTransId="{A5AC3219-65E7-4F54-8961-B4C198211C32}" sibTransId="{D534DA99-FB97-4956-A122-169E90538C1B}"/>
    <dgm:cxn modelId="{40B40C4C-36C9-4051-8208-729B00F67680}" srcId="{A006D952-2493-4D7D-B59E-6359F66F4585}" destId="{11475FAC-5C0E-4C89-8CD6-8A978A9E1A97}" srcOrd="0" destOrd="0" parTransId="{6DBFAD5F-C31E-48AD-83B8-73D439748652}" sibTransId="{23D985F2-643A-49C7-AF2F-6CFBF6BBBF22}"/>
    <dgm:cxn modelId="{152D8A73-E332-4442-AF26-526B99733586}" type="presOf" srcId="{A006D952-2493-4D7D-B59E-6359F66F4585}" destId="{106174F6-561E-4753-B8DB-F2BF2AE12538}" srcOrd="0" destOrd="0" presId="urn:microsoft.com/office/officeart/2005/8/layout/chevron2"/>
    <dgm:cxn modelId="{21BDBACB-8F03-4247-9776-C48A68B9CB56}" type="presOf" srcId="{31B01822-0065-45A6-B44B-2FD6F672432F}" destId="{4DD0B24F-72F2-4A65-8893-F88F3D67BC9B}" srcOrd="0" destOrd="0" presId="urn:microsoft.com/office/officeart/2005/8/layout/chevron2"/>
    <dgm:cxn modelId="{69228034-2CC8-4E87-86BD-2C07D7230403}" type="presOf" srcId="{47B3CC9F-A607-4805-A109-73A9DCCB654B}" destId="{E0B7026D-4EDE-405B-BBD1-0C06FB02CA91}" srcOrd="0" destOrd="0" presId="urn:microsoft.com/office/officeart/2005/8/layout/chevron2"/>
    <dgm:cxn modelId="{A741A564-5AEA-4D42-85C3-F8E1DF1FCA58}" srcId="{A006D952-2493-4D7D-B59E-6359F66F4585}" destId="{CDE30E7E-6DF7-4741-ABAE-C7309DE651FA}" srcOrd="2" destOrd="0" parTransId="{BCCA03D5-FCEB-4877-93B7-D62434F6B535}" sibTransId="{5855DCC9-A3C9-4E0F-9DB5-513EF762385B}"/>
    <dgm:cxn modelId="{4E7C5552-705B-4511-A040-08BB85F27B83}" srcId="{A006D952-2493-4D7D-B59E-6359F66F4585}" destId="{47B3CC9F-A607-4805-A109-73A9DCCB654B}" srcOrd="3" destOrd="0" parTransId="{F9C093F7-A35E-4630-A92F-41FFA0A5777E}" sibTransId="{3A9771F7-5991-49DE-A7E0-43319D06EB09}"/>
    <dgm:cxn modelId="{37F57494-ACB6-4D19-94D4-5E6372F6D56E}" srcId="{11475FAC-5C0E-4C89-8CD6-8A978A9E1A97}" destId="{D3CB58B8-0155-45A2-947F-F4C0443DC8D5}" srcOrd="0" destOrd="0" parTransId="{326D250F-066B-43FF-A9CB-8C8E32299A05}" sibTransId="{B8A845DC-1B68-40DD-88B3-E89693DB035C}"/>
    <dgm:cxn modelId="{2FB725E0-1CA8-4DF5-935C-4603646F3401}" srcId="{F43B80EF-01C1-4EBC-B82B-C1F2DB1B3643}" destId="{E09CD417-953A-48C0-997E-B695C99C6A79}" srcOrd="0" destOrd="0" parTransId="{09015DFF-026F-4D6E-A283-A4086E2502F5}" sibTransId="{0E1AE2B3-C2FE-4344-97FA-E38CD5BB867F}"/>
    <dgm:cxn modelId="{13A109D3-1614-4809-9612-2810A64BFC90}" type="presOf" srcId="{F43B80EF-01C1-4EBC-B82B-C1F2DB1B3643}" destId="{B9782F91-483F-4651-BC97-0C8813539098}" srcOrd="0" destOrd="0" presId="urn:microsoft.com/office/officeart/2005/8/layout/chevron2"/>
    <dgm:cxn modelId="{3DD24E3D-4BE9-43E2-86F4-FB3EEAB91367}" srcId="{A006D952-2493-4D7D-B59E-6359F66F4585}" destId="{F43B80EF-01C1-4EBC-B82B-C1F2DB1B3643}" srcOrd="4" destOrd="0" parTransId="{93F9DE80-0347-48D6-BD37-AD606E8D7D84}" sibTransId="{AA0D0E5D-2868-46E1-9AD3-1AEDF3EE4AD1}"/>
    <dgm:cxn modelId="{800E675B-6D77-40B3-9478-EC2BF8229A5C}" type="presOf" srcId="{E09CD417-953A-48C0-997E-B695C99C6A79}" destId="{3FD34AC3-6C35-4560-9343-E660995F788C}" srcOrd="0" destOrd="0" presId="urn:microsoft.com/office/officeart/2005/8/layout/chevron2"/>
    <dgm:cxn modelId="{7455A7A8-0BB7-481A-8F63-D6FE391B27CF}" srcId="{A006D952-2493-4D7D-B59E-6359F66F4585}" destId="{229310F1-9E18-4312-8781-E5259CCFD954}" srcOrd="1" destOrd="0" parTransId="{10DF209E-091F-4590-BFE2-C7AD378EA032}" sibTransId="{C3B49A56-71E8-49EF-A128-50E5B4909010}"/>
    <dgm:cxn modelId="{680723AE-AA48-456F-9988-1DA1E7C64771}" type="presOf" srcId="{11475FAC-5C0E-4C89-8CD6-8A978A9E1A97}" destId="{5C546C54-9224-4B04-9631-3EB6FE1DC212}" srcOrd="0" destOrd="0" presId="urn:microsoft.com/office/officeart/2005/8/layout/chevron2"/>
    <dgm:cxn modelId="{13FD9B82-CEB5-4B04-8A06-1B490D6A5A6F}" srcId="{CDE30E7E-6DF7-4741-ABAE-C7309DE651FA}" destId="{349C2E49-8736-4711-8704-67E3644BF1B7}" srcOrd="0" destOrd="0" parTransId="{E8DFC1F3-245D-4C92-8530-591D02B9B421}" sibTransId="{C13C2F34-2CA3-4CC0-829E-E6FBEACC9ED0}"/>
    <dgm:cxn modelId="{8B110289-B104-46CB-B7DA-CEB537705F9F}" type="presParOf" srcId="{106174F6-561E-4753-B8DB-F2BF2AE12538}" destId="{B8998F5E-3A86-47CE-9B8F-01AF6C5BE5D6}" srcOrd="0" destOrd="0" presId="urn:microsoft.com/office/officeart/2005/8/layout/chevron2"/>
    <dgm:cxn modelId="{3B8EDEF1-1128-4C1D-BDBC-13373222F9FA}" type="presParOf" srcId="{B8998F5E-3A86-47CE-9B8F-01AF6C5BE5D6}" destId="{5C546C54-9224-4B04-9631-3EB6FE1DC212}" srcOrd="0" destOrd="0" presId="urn:microsoft.com/office/officeart/2005/8/layout/chevron2"/>
    <dgm:cxn modelId="{D6B16028-4C0D-4040-A5F8-692A1407362E}" type="presParOf" srcId="{B8998F5E-3A86-47CE-9B8F-01AF6C5BE5D6}" destId="{E2B2F239-5DD1-43CA-894C-6D75F2AF29A8}" srcOrd="1" destOrd="0" presId="urn:microsoft.com/office/officeart/2005/8/layout/chevron2"/>
    <dgm:cxn modelId="{47A86068-7127-46BF-B56B-712C8522CA11}" type="presParOf" srcId="{106174F6-561E-4753-B8DB-F2BF2AE12538}" destId="{8326D643-0028-4E51-B63E-9E593390CCE6}" srcOrd="1" destOrd="0" presId="urn:microsoft.com/office/officeart/2005/8/layout/chevron2"/>
    <dgm:cxn modelId="{EDF18D6E-5419-41FC-8F78-F5DDE34C5A70}" type="presParOf" srcId="{106174F6-561E-4753-B8DB-F2BF2AE12538}" destId="{95A18AB8-3205-4A23-9507-7C8F5CEFD745}" srcOrd="2" destOrd="0" presId="urn:microsoft.com/office/officeart/2005/8/layout/chevron2"/>
    <dgm:cxn modelId="{6537BC78-70DD-42A9-80AA-9449477C9E30}" type="presParOf" srcId="{95A18AB8-3205-4A23-9507-7C8F5CEFD745}" destId="{DB66363D-0226-4D25-A1A8-2D77F917A7C2}" srcOrd="0" destOrd="0" presId="urn:microsoft.com/office/officeart/2005/8/layout/chevron2"/>
    <dgm:cxn modelId="{5B5A6143-F09F-4451-AF99-AD06B4EDCCE4}" type="presParOf" srcId="{95A18AB8-3205-4A23-9507-7C8F5CEFD745}" destId="{4DD0B24F-72F2-4A65-8893-F88F3D67BC9B}" srcOrd="1" destOrd="0" presId="urn:microsoft.com/office/officeart/2005/8/layout/chevron2"/>
    <dgm:cxn modelId="{85CC8C2D-12C7-47EA-B66E-A937E4A4A552}" type="presParOf" srcId="{106174F6-561E-4753-B8DB-F2BF2AE12538}" destId="{E5D4FE72-5770-4968-A8E4-BA8ADED9B90C}" srcOrd="3" destOrd="0" presId="urn:microsoft.com/office/officeart/2005/8/layout/chevron2"/>
    <dgm:cxn modelId="{BE5A7BCE-4430-4255-8C75-87CFFA38FAC8}" type="presParOf" srcId="{106174F6-561E-4753-B8DB-F2BF2AE12538}" destId="{E8BED1F0-CBE5-472B-A32B-E446D6BDD1F4}" srcOrd="4" destOrd="0" presId="urn:microsoft.com/office/officeart/2005/8/layout/chevron2"/>
    <dgm:cxn modelId="{BAE0B44D-DDF0-47A4-AE38-43C6911558C4}" type="presParOf" srcId="{E8BED1F0-CBE5-472B-A32B-E446D6BDD1F4}" destId="{006EE041-DBCC-449B-ADD8-C306131E7A8D}" srcOrd="0" destOrd="0" presId="urn:microsoft.com/office/officeart/2005/8/layout/chevron2"/>
    <dgm:cxn modelId="{2926E0D1-C055-4318-A04B-7D41A22E6670}" type="presParOf" srcId="{E8BED1F0-CBE5-472B-A32B-E446D6BDD1F4}" destId="{C35C5216-5431-4F7F-9957-1787BB5871B1}" srcOrd="1" destOrd="0" presId="urn:microsoft.com/office/officeart/2005/8/layout/chevron2"/>
    <dgm:cxn modelId="{78167BC2-93BF-4F7E-971C-9DF4078C8244}" type="presParOf" srcId="{106174F6-561E-4753-B8DB-F2BF2AE12538}" destId="{63654217-21DF-421B-8B59-E2CE5AF72EF6}" srcOrd="5" destOrd="0" presId="urn:microsoft.com/office/officeart/2005/8/layout/chevron2"/>
    <dgm:cxn modelId="{81668A71-8787-42A5-AF7B-0FB6849E3E0A}" type="presParOf" srcId="{106174F6-561E-4753-B8DB-F2BF2AE12538}" destId="{D5DE68DD-1A94-496D-A5C0-B0E120914D9E}" srcOrd="6" destOrd="0" presId="urn:microsoft.com/office/officeart/2005/8/layout/chevron2"/>
    <dgm:cxn modelId="{E735FE2A-90ED-4E61-9D60-C30B519EDE5E}" type="presParOf" srcId="{D5DE68DD-1A94-496D-A5C0-B0E120914D9E}" destId="{E0B7026D-4EDE-405B-BBD1-0C06FB02CA91}" srcOrd="0" destOrd="0" presId="urn:microsoft.com/office/officeart/2005/8/layout/chevron2"/>
    <dgm:cxn modelId="{D8ABFD88-15BD-414F-B5CB-A8CE22D4C289}" type="presParOf" srcId="{D5DE68DD-1A94-496D-A5C0-B0E120914D9E}" destId="{C57F974E-E5DB-4B03-A6F2-96B53DB2CB8E}" srcOrd="1" destOrd="0" presId="urn:microsoft.com/office/officeart/2005/8/layout/chevron2"/>
    <dgm:cxn modelId="{3A71F737-1933-4C57-AC17-A553C4162C63}" type="presParOf" srcId="{106174F6-561E-4753-B8DB-F2BF2AE12538}" destId="{14D2F0F9-4181-4760-889E-F5A33BC8CF81}" srcOrd="7" destOrd="0" presId="urn:microsoft.com/office/officeart/2005/8/layout/chevron2"/>
    <dgm:cxn modelId="{A17E95E1-4357-4103-93AF-69252EE05C68}" type="presParOf" srcId="{106174F6-561E-4753-B8DB-F2BF2AE12538}" destId="{E3B0D34A-4736-45F6-A023-4F9AA3466BF4}" srcOrd="8" destOrd="0" presId="urn:microsoft.com/office/officeart/2005/8/layout/chevron2"/>
    <dgm:cxn modelId="{86EB6496-2992-4E99-8CE8-15CBB1BD0E60}" type="presParOf" srcId="{E3B0D34A-4736-45F6-A023-4F9AA3466BF4}" destId="{B9782F91-483F-4651-BC97-0C8813539098}" srcOrd="0" destOrd="0" presId="urn:microsoft.com/office/officeart/2005/8/layout/chevron2"/>
    <dgm:cxn modelId="{BFC1B6E7-787C-425A-9B01-B132D66198D7}" type="presParOf" srcId="{E3B0D34A-4736-45F6-A023-4F9AA3466BF4}" destId="{3FD34AC3-6C35-4560-9343-E660995F78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7E651-6A40-42D1-B35C-D676CD4AC920}">
      <dsp:nvSpPr>
        <dsp:cNvPr id="0" name=""/>
        <dsp:cNvSpPr/>
      </dsp:nvSpPr>
      <dsp:spPr>
        <a:xfrm>
          <a:off x="0" y="272927"/>
          <a:ext cx="8449373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F4F32-8223-4A06-A762-D2DC31CAFF2E}">
      <dsp:nvSpPr>
        <dsp:cNvPr id="0" name=""/>
        <dsp:cNvSpPr/>
      </dsp:nvSpPr>
      <dsp:spPr>
        <a:xfrm>
          <a:off x="422468" y="51527"/>
          <a:ext cx="76618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56" tIns="0" rIns="22355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определены основные формы дифференциации уголовной ответственности в зависимости от возраста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084" y="73143"/>
        <a:ext cx="7618608" cy="399568"/>
      </dsp:txXfrm>
    </dsp:sp>
    <dsp:sp modelId="{ABDCA3B0-34EB-4925-975E-0A4351BC1361}">
      <dsp:nvSpPr>
        <dsp:cNvPr id="0" name=""/>
        <dsp:cNvSpPr/>
      </dsp:nvSpPr>
      <dsp:spPr>
        <a:xfrm>
          <a:off x="0" y="953328"/>
          <a:ext cx="8449373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049C1-3D42-4F79-A83F-11B05A224606}">
      <dsp:nvSpPr>
        <dsp:cNvPr id="0" name=""/>
        <dsp:cNvSpPr/>
      </dsp:nvSpPr>
      <dsp:spPr>
        <a:xfrm>
          <a:off x="422468" y="731927"/>
          <a:ext cx="76618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56" tIns="0" rIns="22355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проведен анализ уголовной ответственности в зависимости от возраста в дореволюционном и советском праве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084" y="753543"/>
        <a:ext cx="7618608" cy="399568"/>
      </dsp:txXfrm>
    </dsp:sp>
    <dsp:sp modelId="{CECC1E3E-D4A0-452C-BAA8-56EE47B7277F}">
      <dsp:nvSpPr>
        <dsp:cNvPr id="0" name=""/>
        <dsp:cNvSpPr/>
      </dsp:nvSpPr>
      <dsp:spPr>
        <a:xfrm>
          <a:off x="0" y="1633728"/>
          <a:ext cx="8449373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31D20-10FB-419B-AF58-F2E3DE21FCB3}">
      <dsp:nvSpPr>
        <dsp:cNvPr id="0" name=""/>
        <dsp:cNvSpPr/>
      </dsp:nvSpPr>
      <dsp:spPr>
        <a:xfrm>
          <a:off x="422468" y="1412328"/>
          <a:ext cx="76618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56" tIns="0" rIns="22355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изучено социально-правовое значение возраста для дифференциации уголовной ответственности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084" y="1433944"/>
        <a:ext cx="7618608" cy="399568"/>
      </dsp:txXfrm>
    </dsp:sp>
    <dsp:sp modelId="{B8E06F8E-000E-49A1-BD01-5AA1A114B845}">
      <dsp:nvSpPr>
        <dsp:cNvPr id="0" name=""/>
        <dsp:cNvSpPr/>
      </dsp:nvSpPr>
      <dsp:spPr>
        <a:xfrm>
          <a:off x="0" y="2314128"/>
          <a:ext cx="8449373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E3FB1A-7C04-45F8-9E5F-C85EFB05A5E5}">
      <dsp:nvSpPr>
        <dsp:cNvPr id="0" name=""/>
        <dsp:cNvSpPr/>
      </dsp:nvSpPr>
      <dsp:spPr>
        <a:xfrm>
          <a:off x="422468" y="2092728"/>
          <a:ext cx="76618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56" tIns="0" rIns="22355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выявлены криминологические факторы, влияющие на применение мер уголовной ответственности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несовершеннолетним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084" y="2114344"/>
        <a:ext cx="7618608" cy="399568"/>
      </dsp:txXfrm>
    </dsp:sp>
    <dsp:sp modelId="{E705017B-CC67-4982-9AF4-B3B12FDB3064}">
      <dsp:nvSpPr>
        <dsp:cNvPr id="0" name=""/>
        <dsp:cNvSpPr/>
      </dsp:nvSpPr>
      <dsp:spPr>
        <a:xfrm>
          <a:off x="0" y="2994528"/>
          <a:ext cx="8449373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2EEF8-077D-44A0-A006-6FFEB1DA0C66}">
      <dsp:nvSpPr>
        <dsp:cNvPr id="0" name=""/>
        <dsp:cNvSpPr/>
      </dsp:nvSpPr>
      <dsp:spPr>
        <a:xfrm>
          <a:off x="422468" y="2773128"/>
          <a:ext cx="76618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56" tIns="0" rIns="22355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исследовано зарубежное законодательство и международно-правовые нормы, которые регулируют применение уголовной ответственности в зависимости от возраста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084" y="2794744"/>
        <a:ext cx="7618608" cy="399568"/>
      </dsp:txXfrm>
    </dsp:sp>
    <dsp:sp modelId="{6ECA6C69-D297-41B5-B21C-B18D1A06B676}">
      <dsp:nvSpPr>
        <dsp:cNvPr id="0" name=""/>
        <dsp:cNvSpPr/>
      </dsp:nvSpPr>
      <dsp:spPr>
        <a:xfrm>
          <a:off x="0" y="3674928"/>
          <a:ext cx="8449373" cy="378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3E72D2-DE50-4220-8514-CAB2067F05B2}">
      <dsp:nvSpPr>
        <dsp:cNvPr id="0" name=""/>
        <dsp:cNvSpPr/>
      </dsp:nvSpPr>
      <dsp:spPr>
        <a:xfrm>
          <a:off x="422468" y="3453528"/>
          <a:ext cx="7661840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556" tIns="0" rIns="223556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разработаны предложения по улучшению уголовного законодательства в части дифференцированного подхода к вопросам применения мер уголовной ответственности в зависимости от возраста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4084" y="3475144"/>
        <a:ext cx="761860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E637D-4F6B-4F6F-A60D-518B74272C7E}">
      <dsp:nvSpPr>
        <dsp:cNvPr id="0" name=""/>
        <dsp:cNvSpPr/>
      </dsp:nvSpPr>
      <dsp:spPr>
        <a:xfrm>
          <a:off x="1745750" y="0"/>
          <a:ext cx="4120620" cy="412062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88AD4-F6CC-4F51-95CC-C9422909D9D2}">
      <dsp:nvSpPr>
        <dsp:cNvPr id="0" name=""/>
        <dsp:cNvSpPr/>
      </dsp:nvSpPr>
      <dsp:spPr>
        <a:xfrm>
          <a:off x="3616536" y="412464"/>
          <a:ext cx="3057450" cy="58590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отрицательная обстановка в семье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137" y="441065"/>
        <a:ext cx="3000248" cy="528698"/>
      </dsp:txXfrm>
    </dsp:sp>
    <dsp:sp modelId="{6E7457ED-C081-4457-BB88-A2B539948980}">
      <dsp:nvSpPr>
        <dsp:cNvPr id="0" name=""/>
        <dsp:cNvSpPr/>
      </dsp:nvSpPr>
      <dsp:spPr>
        <a:xfrm>
          <a:off x="3616536" y="1071602"/>
          <a:ext cx="3057450" cy="58590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ближайшее окружение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137" y="1100203"/>
        <a:ext cx="3000248" cy="528698"/>
      </dsp:txXfrm>
    </dsp:sp>
    <dsp:sp modelId="{FBC3C8BA-C96F-47D6-B59B-D5AFEB626E51}">
      <dsp:nvSpPr>
        <dsp:cNvPr id="0" name=""/>
        <dsp:cNvSpPr/>
      </dsp:nvSpPr>
      <dsp:spPr>
        <a:xfrm>
          <a:off x="3616536" y="1730740"/>
          <a:ext cx="3057450" cy="58590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невозможность обеспечения потребностей детей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137" y="1759341"/>
        <a:ext cx="3000248" cy="528698"/>
      </dsp:txXfrm>
    </dsp:sp>
    <dsp:sp modelId="{3D6221F7-DF1C-41B1-83BB-54BE030110B3}">
      <dsp:nvSpPr>
        <dsp:cNvPr id="0" name=""/>
        <dsp:cNvSpPr/>
      </dsp:nvSpPr>
      <dsp:spPr>
        <a:xfrm>
          <a:off x="3616536" y="2389879"/>
          <a:ext cx="3057450" cy="58590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референтные группы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137" y="2418480"/>
        <a:ext cx="3000248" cy="528698"/>
      </dsp:txXfrm>
    </dsp:sp>
    <dsp:sp modelId="{76FF0847-58FE-4093-9191-93BFFFD70391}">
      <dsp:nvSpPr>
        <dsp:cNvPr id="0" name=""/>
        <dsp:cNvSpPr/>
      </dsp:nvSpPr>
      <dsp:spPr>
        <a:xfrm>
          <a:off x="3616536" y="3049017"/>
          <a:ext cx="3057450" cy="585900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общая социально-экономическая среда по месту проживания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45137" y="3077618"/>
        <a:ext cx="3000248" cy="5286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41E4B-9D24-4350-AC5D-FD39CC94AB75}">
      <dsp:nvSpPr>
        <dsp:cNvPr id="0" name=""/>
        <dsp:cNvSpPr/>
      </dsp:nvSpPr>
      <dsp:spPr>
        <a:xfrm>
          <a:off x="3110" y="0"/>
          <a:ext cx="1866097" cy="2557724"/>
        </a:xfrm>
        <a:prstGeom prst="up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3FC5C-9D36-458D-BE42-C6D1D8A68EFB}">
      <dsp:nvSpPr>
        <dsp:cNvPr id="0" name=""/>
        <dsp:cNvSpPr/>
      </dsp:nvSpPr>
      <dsp:spPr>
        <a:xfrm>
          <a:off x="1925190" y="0"/>
          <a:ext cx="3166710" cy="255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Факт готовности к совершению преступления. 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5190" y="0"/>
        <a:ext cx="3166710" cy="2557724"/>
      </dsp:txXfrm>
    </dsp:sp>
    <dsp:sp modelId="{1A484A6D-5648-40A2-AD36-4B00F7C9BA83}">
      <dsp:nvSpPr>
        <dsp:cNvPr id="0" name=""/>
        <dsp:cNvSpPr/>
      </dsp:nvSpPr>
      <dsp:spPr>
        <a:xfrm>
          <a:off x="562939" y="2770867"/>
          <a:ext cx="1866097" cy="2557724"/>
        </a:xfrm>
        <a:prstGeom prst="down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685999-7BAC-4570-86E3-60709607962C}">
      <dsp:nvSpPr>
        <dsp:cNvPr id="0" name=""/>
        <dsp:cNvSpPr/>
      </dsp:nvSpPr>
      <dsp:spPr>
        <a:xfrm>
          <a:off x="2485019" y="2770867"/>
          <a:ext cx="3166710" cy="2557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Момент, свидетельствующий о регистрации незначительных отрицательных черт личности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5019" y="2770867"/>
        <a:ext cx="3166710" cy="2557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9A9E2-1648-4237-AC79-BDF0BD56889E}">
      <dsp:nvSpPr>
        <dsp:cNvPr id="0" name=""/>
        <dsp:cNvSpPr/>
      </dsp:nvSpPr>
      <dsp:spPr>
        <a:xfrm>
          <a:off x="43564" y="852157"/>
          <a:ext cx="4032097" cy="4743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1C1D0E-89B5-405A-8DF4-EE5EE0449C54}">
      <dsp:nvSpPr>
        <dsp:cNvPr id="0" name=""/>
        <dsp:cNvSpPr/>
      </dsp:nvSpPr>
      <dsp:spPr>
        <a:xfrm>
          <a:off x="43564" y="1030309"/>
          <a:ext cx="296212" cy="2962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C8DE23-75F5-4FCB-BB90-878B3E83AF25}">
      <dsp:nvSpPr>
        <dsp:cNvPr id="0" name=""/>
        <dsp:cNvSpPr/>
      </dsp:nvSpPr>
      <dsp:spPr>
        <a:xfrm>
          <a:off x="43564" y="0"/>
          <a:ext cx="4032097" cy="852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91440" rIns="137160" bIns="9144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7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64" y="0"/>
        <a:ext cx="4032097" cy="852157"/>
      </dsp:txXfrm>
    </dsp:sp>
    <dsp:sp modelId="{F1AB4D3A-B371-4909-8750-E672B397D03A}">
      <dsp:nvSpPr>
        <dsp:cNvPr id="0" name=""/>
        <dsp:cNvSpPr/>
      </dsp:nvSpPr>
      <dsp:spPr>
        <a:xfrm>
          <a:off x="43564" y="3205564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D1E67D-9A50-4797-B7C6-58735132AD34}">
      <dsp:nvSpPr>
        <dsp:cNvPr id="0" name=""/>
        <dsp:cNvSpPr/>
      </dsp:nvSpPr>
      <dsp:spPr>
        <a:xfrm>
          <a:off x="325810" y="1523647"/>
          <a:ext cx="3749850" cy="3660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преступность среди несовершеннолетних имеет сложную криминальную мотивацию (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полимотивацию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которая относительно примитивна, при этом реальные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полимотивации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сложны и запутанны.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810" y="1523647"/>
        <a:ext cx="3749850" cy="3660039"/>
      </dsp:txXfrm>
    </dsp:sp>
    <dsp:sp modelId="{83FCBC9F-4973-4ADB-8D48-C88CF80CF3B6}">
      <dsp:nvSpPr>
        <dsp:cNvPr id="0" name=""/>
        <dsp:cNvSpPr/>
      </dsp:nvSpPr>
      <dsp:spPr>
        <a:xfrm>
          <a:off x="4277266" y="852157"/>
          <a:ext cx="4032097" cy="4743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15E6AD-2F5B-48E2-BEA4-D784641460A8}">
      <dsp:nvSpPr>
        <dsp:cNvPr id="0" name=""/>
        <dsp:cNvSpPr/>
      </dsp:nvSpPr>
      <dsp:spPr>
        <a:xfrm>
          <a:off x="4277266" y="1030309"/>
          <a:ext cx="296212" cy="2962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D8080E-BA1D-40C6-BC5E-1F40463528A5}">
      <dsp:nvSpPr>
        <dsp:cNvPr id="0" name=""/>
        <dsp:cNvSpPr/>
      </dsp:nvSpPr>
      <dsp:spPr>
        <a:xfrm>
          <a:off x="4277266" y="0"/>
          <a:ext cx="4032097" cy="852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91440" rIns="137160" bIns="9144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9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7266" y="0"/>
        <a:ext cx="4032097" cy="852157"/>
      </dsp:txXfrm>
    </dsp:sp>
    <dsp:sp modelId="{87FCD3AD-EA59-4716-ABAC-0B93CDE766B4}">
      <dsp:nvSpPr>
        <dsp:cNvPr id="0" name=""/>
        <dsp:cNvSpPr/>
      </dsp:nvSpPr>
      <dsp:spPr>
        <a:xfrm>
          <a:off x="4277266" y="3150648"/>
          <a:ext cx="296205" cy="296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9B3085-BC22-44AA-B089-B21F926882E7}">
      <dsp:nvSpPr>
        <dsp:cNvPr id="0" name=""/>
        <dsp:cNvSpPr/>
      </dsp:nvSpPr>
      <dsp:spPr>
        <a:xfrm>
          <a:off x="4559513" y="1523647"/>
          <a:ext cx="3749850" cy="3550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предупреждая этот участок преступности, следует начинать профилактическую работу с достижения ребенком старшего дошкольного, младшего школьного возраста.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9513" y="1523647"/>
        <a:ext cx="3749850" cy="3550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46C54-9224-4B04-9631-3EB6FE1DC212}">
      <dsp:nvSpPr>
        <dsp:cNvPr id="0" name=""/>
        <dsp:cNvSpPr/>
      </dsp:nvSpPr>
      <dsp:spPr>
        <a:xfrm rot="5400000">
          <a:off x="-171351" y="176607"/>
          <a:ext cx="1142344" cy="79964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05077"/>
        <a:ext cx="799641" cy="342703"/>
      </dsp:txXfrm>
    </dsp:sp>
    <dsp:sp modelId="{E2B2F239-5DD1-43CA-894C-6D75F2AF29A8}">
      <dsp:nvSpPr>
        <dsp:cNvPr id="0" name=""/>
        <dsp:cNvSpPr/>
      </dsp:nvSpPr>
      <dsp:spPr>
        <a:xfrm rot="5400000">
          <a:off x="4190885" y="-3418216"/>
          <a:ext cx="742914" cy="76252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 расширить перечень составов преступлений, уголовная ответственность за которые может наступать с 14 лет, ст. 277, 295, 317, 164, 168, 175, 205.1, 205.2, 224, 259, 260, 261 УК РФ.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49695" y="59240"/>
        <a:ext cx="7589028" cy="670382"/>
      </dsp:txXfrm>
    </dsp:sp>
    <dsp:sp modelId="{DB66363D-0226-4D25-A1A8-2D77F917A7C2}">
      <dsp:nvSpPr>
        <dsp:cNvPr id="0" name=""/>
        <dsp:cNvSpPr/>
      </dsp:nvSpPr>
      <dsp:spPr>
        <a:xfrm rot="5400000">
          <a:off x="-171351" y="1202539"/>
          <a:ext cx="1142344" cy="799641"/>
        </a:xfrm>
        <a:prstGeom prst="chevron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431009"/>
        <a:ext cx="799641" cy="342703"/>
      </dsp:txXfrm>
    </dsp:sp>
    <dsp:sp modelId="{4DD0B24F-72F2-4A65-8893-F88F3D67BC9B}">
      <dsp:nvSpPr>
        <dsp:cNvPr id="0" name=""/>
        <dsp:cNvSpPr/>
      </dsp:nvSpPr>
      <dsp:spPr>
        <a:xfrm rot="5400000">
          <a:off x="4241026" y="-2410197"/>
          <a:ext cx="742523" cy="76252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Нормы ч. 3 ст. 20 УК РФ необходимо привести в соответствие со ст. 22 УК РФ. Несовершеннолетний, отстающий в психическом развитии, не связанном с психическим расстройством (например, вследствие отрицательного воспитания), должен быть освобождён от уголовной ответственности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99641" y="1067435"/>
        <a:ext cx="7589047" cy="670029"/>
      </dsp:txXfrm>
    </dsp:sp>
    <dsp:sp modelId="{006EE041-DBCC-449B-ADD8-C306131E7A8D}">
      <dsp:nvSpPr>
        <dsp:cNvPr id="0" name=""/>
        <dsp:cNvSpPr/>
      </dsp:nvSpPr>
      <dsp:spPr>
        <a:xfrm rot="5400000">
          <a:off x="-171351" y="2228471"/>
          <a:ext cx="1142344" cy="799641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456941"/>
        <a:ext cx="799641" cy="342703"/>
      </dsp:txXfrm>
    </dsp:sp>
    <dsp:sp modelId="{C35C5216-5431-4F7F-9957-1787BB5871B1}">
      <dsp:nvSpPr>
        <dsp:cNvPr id="0" name=""/>
        <dsp:cNvSpPr/>
      </dsp:nvSpPr>
      <dsp:spPr>
        <a:xfrm rot="5400000">
          <a:off x="4241026" y="-1384265"/>
          <a:ext cx="742523" cy="76252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Уголовный кодекс Российской Федерации должен быть дополнен ст. 96.1, которая бы устранила выявленные в исследовании пробелы в вопросе привлечения к уголовной ответственности лиц в возрасте от 18 до 20 лет, используя в качестве основы опыт Германии в этом аспекте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99641" y="2093367"/>
        <a:ext cx="7589047" cy="670029"/>
      </dsp:txXfrm>
    </dsp:sp>
    <dsp:sp modelId="{E0B7026D-4EDE-405B-BBD1-0C06FB02CA91}">
      <dsp:nvSpPr>
        <dsp:cNvPr id="0" name=""/>
        <dsp:cNvSpPr/>
      </dsp:nvSpPr>
      <dsp:spPr>
        <a:xfrm rot="5400000">
          <a:off x="-171351" y="3254403"/>
          <a:ext cx="1142344" cy="799641"/>
        </a:xfrm>
        <a:prstGeom prst="chevron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482873"/>
        <a:ext cx="799641" cy="342703"/>
      </dsp:txXfrm>
    </dsp:sp>
    <dsp:sp modelId="{C57F974E-E5DB-4B03-A6F2-96B53DB2CB8E}">
      <dsp:nvSpPr>
        <dsp:cNvPr id="0" name=""/>
        <dsp:cNvSpPr/>
      </dsp:nvSpPr>
      <dsp:spPr>
        <a:xfrm rot="5400000">
          <a:off x="4241026" y="-358333"/>
          <a:ext cx="742523" cy="76252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 уголовной ответственности за вовлечение несовершеннолетнего в совершение преступления и совершение антиобщественных действий надо установить в 16 лет.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99641" y="3119299"/>
        <a:ext cx="7589047" cy="670029"/>
      </dsp:txXfrm>
    </dsp:sp>
    <dsp:sp modelId="{B9782F91-483F-4651-BC97-0C8813539098}">
      <dsp:nvSpPr>
        <dsp:cNvPr id="0" name=""/>
        <dsp:cNvSpPr/>
      </dsp:nvSpPr>
      <dsp:spPr>
        <a:xfrm rot="5400000">
          <a:off x="-171351" y="4280335"/>
          <a:ext cx="1142344" cy="799641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508805"/>
        <a:ext cx="799641" cy="342703"/>
      </dsp:txXfrm>
    </dsp:sp>
    <dsp:sp modelId="{3FD34AC3-6C35-4560-9343-E660995F788C}">
      <dsp:nvSpPr>
        <dsp:cNvPr id="0" name=""/>
        <dsp:cNvSpPr/>
      </dsp:nvSpPr>
      <dsp:spPr>
        <a:xfrm rot="5400000">
          <a:off x="4241026" y="667598"/>
          <a:ext cx="742523" cy="76252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качестве первостепенных мер противодействия и профилактики преступлений среди несовершеннолетних должны выступать социальные, экономические 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воспитательно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-профилактические мероприятия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99641" y="4145231"/>
        <a:ext cx="7589047" cy="670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4329-2AB1-4217-89CC-F10341EA8A6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73032-9D32-4BCA-B7CA-8B27E1646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6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64999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91396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уголовной ответственности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5805263"/>
            <a:ext cx="3671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810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3526"/>
            <a:ext cx="210282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Выводы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84764279"/>
              </p:ext>
            </p:extLst>
          </p:nvPr>
        </p:nvGraphicFramePr>
        <p:xfrm>
          <a:off x="467544" y="1268760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71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403" y="188640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Р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екомендации, направленные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на преодоление выявленных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проблем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57503676"/>
              </p:ext>
            </p:extLst>
          </p:nvPr>
        </p:nvGraphicFramePr>
        <p:xfrm>
          <a:off x="395536" y="1412776"/>
          <a:ext cx="842493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873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811" y="1484784"/>
            <a:ext cx="676875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4104456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Актуальность…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68759"/>
            <a:ext cx="6912768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… Тема исследования </a:t>
            </a:r>
            <a:r>
              <a:rPr lang="ru-RU" dirty="0">
                <a:latin typeface="Times New Roman"/>
                <a:ea typeface="Times New Roman"/>
              </a:rPr>
              <a:t>затрагивает слои самой незащищенной категории нашего населения - детей, при этом проблема возраста наступления уголовной ответственности является одной из самых обсуждаемых не только в Российской Федерации. Из века в век великие учёные-правоведы пытались определить оптимальный возраст наступления уголовной ответственности, т.е. такой возраст, при котором человек должен нести уголовную ответственность, осознавая свою вину. Предлагались различные основания в соответствии, с которыми происходила градация возраста уголовной ответственности в зависимости от тяжести совершаемых преступлений.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825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43" y="188640"/>
            <a:ext cx="20505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…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372" y="896526"/>
            <a:ext cx="8545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/>
                <a:ea typeface="Times New Roman"/>
              </a:rPr>
              <a:t>изучение </a:t>
            </a:r>
            <a:r>
              <a:rPr lang="ru-RU" dirty="0" smtClean="0">
                <a:latin typeface="Times New Roman"/>
                <a:ea typeface="Times New Roman"/>
              </a:rPr>
              <a:t>вопроса </a:t>
            </a:r>
            <a:r>
              <a:rPr lang="ru-RU" dirty="0">
                <a:latin typeface="Times New Roman"/>
                <a:ea typeface="Times New Roman"/>
              </a:rPr>
              <a:t>дифференциации уголовной ответственности в зависимости от возраста и разработка теоретических положений и практических рекомендаций, направленных на ее совершенствование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40508" y="1866570"/>
            <a:ext cx="16658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98551648"/>
              </p:ext>
            </p:extLst>
          </p:nvPr>
        </p:nvGraphicFramePr>
        <p:xfrm>
          <a:off x="299090" y="2564904"/>
          <a:ext cx="8449373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326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372" y="234692"/>
            <a:ext cx="82821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Зарубежная практика привлечения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к уголовной ответственности по возрастному признаку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650527"/>
              </p:ext>
            </p:extLst>
          </p:nvPr>
        </p:nvGraphicFramePr>
        <p:xfrm>
          <a:off x="542266" y="1700808"/>
          <a:ext cx="8052822" cy="453526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05798"/>
                <a:gridCol w="3447024"/>
              </a:tblGrid>
              <a:tr h="6608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334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Швейцария, Сингапур, Ирландия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лет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82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Шотландия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лет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2943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Англия, Уэльс, Северная Ирландия, Австралия, Новая Зеландия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082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Канада, Кипр, Нидерланды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2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2645"/>
            <a:ext cx="842493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Особенности установления возрастной границы уголовной ответственности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706" y="1412776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общему правилу уголовная ответственность наступает по достижении лицом 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шестнадцатилетнего возраста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(ч. 1 ст. 20 УК РФ). Этот критерий обусловлен психофизиологическими характеристиками лица, достигшего указанного возраста. Считается, что оно находится на таком уровне интеллектуального развития и социальной зрелости, который позволяет ему адекватно оценивать социальную значимость своих поступков и избирать правильный вариант поведения. Способность принимать осознанные решения предполагает и способность лица нести за них ответственность.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365104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из общего правила является установление второго возрастного критерия — 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четырнадцати лет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Перечень преступлений, ответственность за которые наступает по достижении указанного возраста, дан в ч. 2 ст. 20 УК РФ. Он охватывает деяния, составляющие основную преступность несовершеннолетних в возрасте от 14-ти до 16-ти лет. Их социальная направленность и общественная опасность для подростков очевидна и доступна для понимания.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50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7" y="242645"/>
            <a:ext cx="8280919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Особенности установления возрастной границы уголовной ответственности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5994" y="177281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Лица, старше 18 лет, находятся в определенном положении, к ним может применяться понятие «молодежный возраст», которое может иметь для уголовного, уголовно-процессуального и уголовно-исполнительного законодательства.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118" y="4437112"/>
            <a:ext cx="79783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Существует ряд предпосылок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для разработки норм, учитывающих правовое положение лиц молодежного возраста. Анализ зарубежного опыта показал, что в ряде стран, в частности в Германии, имеется стройная система привлечения к уголовной ответственности несовершеннолетних и лиц в возрасте от 18 до 20 лет.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7" name="Picture 2" descr="D:\СОЦ ПЕДАГОГ  2011\МОИ презентации\Административная ответственность\2994.jpg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169" y="1772816"/>
            <a:ext cx="3123278" cy="2342459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53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Важнейшая составляющая характеристика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преступности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«личность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преступника».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0378" y="148478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ПРИЧИН ПРЕСТУПНОСТИ НЕСОВЕРШЕННОЛЕТНИХ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86435006"/>
              </p:ext>
            </p:extLst>
          </p:nvPr>
        </p:nvGraphicFramePr>
        <p:xfrm>
          <a:off x="467544" y="2332716"/>
          <a:ext cx="8419738" cy="4120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0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99" y="260647"/>
            <a:ext cx="792088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otoSerif-Bold"/>
              </a:rPr>
              <a:t>Возрастные границы раннепрофилактического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otoSerif-Bold"/>
              </a:rPr>
              <a:t>воздействия на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otoSerif-Bold"/>
              </a:rPr>
              <a:t>личность несовершеннолетнего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36912"/>
            <a:ext cx="31070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NotoSerif"/>
              </a:rPr>
              <a:t>Расположенный между </a:t>
            </a:r>
            <a:r>
              <a:rPr lang="ru-RU" sz="2000" i="1" dirty="0">
                <a:latin typeface="NotoSerif"/>
              </a:rPr>
              <a:t>этими рамками отрезок </a:t>
            </a:r>
            <a:endParaRPr lang="ru-RU" sz="2000" i="1" dirty="0" smtClean="0">
              <a:latin typeface="NotoSerif"/>
            </a:endParaRPr>
          </a:p>
          <a:p>
            <a:pPr algn="ctr"/>
            <a:r>
              <a:rPr lang="ru-RU" sz="2000" i="1" dirty="0" smtClean="0">
                <a:latin typeface="NotoSerif"/>
              </a:rPr>
              <a:t>и </a:t>
            </a:r>
            <a:r>
              <a:rPr lang="ru-RU" sz="2000" i="1" dirty="0">
                <a:latin typeface="NotoSerif"/>
              </a:rPr>
              <a:t>является </a:t>
            </a:r>
            <a:r>
              <a:rPr lang="ru-RU" sz="2000" i="1" dirty="0" smtClean="0">
                <a:latin typeface="NotoSerif"/>
              </a:rPr>
              <a:t>периодом, ограничивающим </a:t>
            </a:r>
            <a:r>
              <a:rPr lang="ru-RU" sz="2000" i="1" dirty="0">
                <a:latin typeface="NotoSerif"/>
              </a:rPr>
              <a:t>применение ранней профилактики. </a:t>
            </a:r>
            <a:endParaRPr lang="ru-RU" sz="2000" i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55524808"/>
              </p:ext>
            </p:extLst>
          </p:nvPr>
        </p:nvGraphicFramePr>
        <p:xfrm>
          <a:off x="3242201" y="1281827"/>
          <a:ext cx="5654841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84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572" y="1556792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Выделяется: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паспортный возраст;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иологический (функциональный);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(гражданский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 из главных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характеризующих признаков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т.е. прожитое количество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(времени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4572" y="4365104"/>
            <a:ext cx="8316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Существуют различные точки зрения, обосновывающие более низкую возрастную границу уголовной ответственности с позиций формирования криминального типа поведения, чувства безнаказанности, усиления жестокости при совершении преступлений, психической зрелости, сознательности. Вместе с тем изучена позиция против снижения возраста уголовной ответственности, исходящая из вероятной возможности роста преступности и закрепления уголовного сознания у подростков.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4022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730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Наталья</cp:lastModifiedBy>
  <cp:revision>10</cp:revision>
  <dcterms:modified xsi:type="dcterms:W3CDTF">2017-06-15T09:16:10Z</dcterms:modified>
</cp:coreProperties>
</file>