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71" autoAdjust="0"/>
    <p:restoredTop sz="94660"/>
  </p:normalViewPr>
  <p:slideViewPr>
    <p:cSldViewPr>
      <p:cViewPr>
        <p:scale>
          <a:sx n="70" d="100"/>
          <a:sy n="70" d="100"/>
        </p:scale>
        <p:origin x="218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4800" cy="648072"/>
          </a:xfrm>
        </p:spPr>
        <p:txBody>
          <a:bodyPr/>
          <a:lstStyle/>
          <a:p>
            <a:pPr algn="ctr"/>
            <a:r>
              <a:rPr lang="ru-RU" dirty="0"/>
              <a:t>Содержание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908720"/>
            <a:ext cx="7924800" cy="5616624"/>
          </a:xfrm>
        </p:spPr>
        <p:txBody>
          <a:bodyPr/>
          <a:lstStyle/>
          <a:p>
            <a:pPr algn="just"/>
            <a:r>
              <a:rPr lang="ru-RU" sz="3000" dirty="0"/>
              <a:t>В теоретическом разделе данной пояснительной записки кратко рассмотрены аспекты связанные с особенностями построения газовых котлов и топочного автомата.</a:t>
            </a:r>
          </a:p>
          <a:p>
            <a:pPr algn="just"/>
            <a:r>
              <a:rPr lang="ru-RU" sz="3000" dirty="0"/>
              <a:t>В схемотехническом разделе приводится описание принципиальных электрических схем разработанных блоков и обоснование выбора элементной базы. </a:t>
            </a:r>
          </a:p>
          <a:p>
            <a:pPr algn="just"/>
            <a:r>
              <a:rPr lang="ru-RU" sz="3000" dirty="0"/>
              <a:t>В конструкторском разделе производится расчет и разработка печатной платы устройства. 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28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4800" cy="432048"/>
          </a:xfrm>
        </p:spPr>
        <p:txBody>
          <a:bodyPr/>
          <a:lstStyle/>
          <a:p>
            <a:pPr algn="ctr"/>
            <a:r>
              <a:rPr lang="ru-RU" dirty="0"/>
              <a:t>Блок схема алгоритма программы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8497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01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924800" cy="1143000"/>
          </a:xfrm>
        </p:spPr>
        <p:txBody>
          <a:bodyPr/>
          <a:lstStyle/>
          <a:p>
            <a:pPr algn="ctr"/>
            <a:r>
              <a:rPr lang="ru-RU" sz="5000" b="1" i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4094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18058"/>
          </a:xfrm>
        </p:spPr>
        <p:txBody>
          <a:bodyPr/>
          <a:lstStyle/>
          <a:p>
            <a:pPr algn="ctr"/>
            <a:r>
              <a:rPr lang="ru-RU" dirty="0"/>
              <a:t>Функциональная схема горелки  </a:t>
            </a:r>
            <a:r>
              <a:rPr lang="en-US" dirty="0"/>
              <a:t>OLYMPIA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68952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94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/>
          <a:lstStyle/>
          <a:p>
            <a:pPr algn="ctr"/>
            <a:r>
              <a:rPr lang="ru-RU" dirty="0"/>
              <a:t>Электрическая схема горелки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1075"/>
            <a:ext cx="8496944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93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Схема соединений и диаграмма протекания программного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28092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84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/>
          <a:lstStyle/>
          <a:p>
            <a:pPr algn="ctr"/>
            <a:r>
              <a:rPr lang="ru-RU" dirty="0"/>
              <a:t>Блок-схема автомата-прототипа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096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13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/>
          <a:lstStyle/>
          <a:p>
            <a:pPr algn="ctr"/>
            <a:r>
              <a:rPr lang="ru-RU" dirty="0"/>
              <a:t>Схема соединений автомата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96944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57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ru-RU" dirty="0"/>
              <a:t>Схема блока управления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13690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37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ru-RU" dirty="0"/>
              <a:t>Схема согласования и коммутатор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80920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05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/>
          <a:lstStyle/>
          <a:p>
            <a:pPr algn="ctr"/>
            <a:r>
              <a:rPr lang="ru-RU" dirty="0"/>
              <a:t>Схема опроса датчика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6895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054361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</TotalTime>
  <Words>84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Arial Narrow</vt:lpstr>
      <vt:lpstr>Горизонт</vt:lpstr>
      <vt:lpstr>Содержание работы</vt:lpstr>
      <vt:lpstr>Функциональная схема горелки  OLYMPIA</vt:lpstr>
      <vt:lpstr>Электрическая схема горелки</vt:lpstr>
      <vt:lpstr>Схема соединений и диаграмма протекания программного </vt:lpstr>
      <vt:lpstr>Блок-схема автомата-прототипа</vt:lpstr>
      <vt:lpstr>Схема соединений автомата</vt:lpstr>
      <vt:lpstr>Схема блока управления</vt:lpstr>
      <vt:lpstr>Схема согласования и коммутатор</vt:lpstr>
      <vt:lpstr>Схема опроса датчика</vt:lpstr>
      <vt:lpstr>Блок схема алгоритма программы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Дипломная работа  на тему: «»</dc:title>
  <dc:creator>Екатерина</dc:creator>
  <cp:lastModifiedBy>Александрия Курловская</cp:lastModifiedBy>
  <cp:revision>4</cp:revision>
  <dcterms:created xsi:type="dcterms:W3CDTF">2016-06-16T08:45:26Z</dcterms:created>
  <dcterms:modified xsi:type="dcterms:W3CDTF">2019-05-01T00:39:04Z</dcterms:modified>
</cp:coreProperties>
</file>