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3" r:id="rId3"/>
    <p:sldId id="261" r:id="rId4"/>
    <p:sldId id="284" r:id="rId5"/>
    <p:sldId id="258" r:id="rId6"/>
    <p:sldId id="265" r:id="rId7"/>
    <p:sldId id="285" r:id="rId8"/>
    <p:sldId id="267" r:id="rId9"/>
    <p:sldId id="282" r:id="rId10"/>
    <p:sldId id="278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9A24189-F20C-4385-AA7D-AEEC1FF895A0}">
          <p14:sldIdLst>
            <p14:sldId id="257"/>
          </p14:sldIdLst>
        </p14:section>
        <p14:section name="Раздел без заголовка" id="{EB83A10F-095F-4B8D-BAEA-4AB9885E13C7}">
          <p14:sldIdLst>
            <p14:sldId id="263"/>
            <p14:sldId id="261"/>
            <p14:sldId id="284"/>
            <p14:sldId id="258"/>
            <p14:sldId id="265"/>
            <p14:sldId id="285"/>
            <p14:sldId id="267"/>
            <p14:sldId id="282"/>
            <p14:sldId id="27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>
        <p:scale>
          <a:sx n="60" d="100"/>
          <a:sy n="60" d="100"/>
        </p:scale>
        <p:origin x="2467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73756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/>
              <a:t>Цель работы -  повышение экономичности </a:t>
            </a:r>
            <a:r>
              <a:rPr lang="ru-RU" sz="2000" dirty="0" err="1"/>
              <a:t>Анадырской</a:t>
            </a:r>
            <a:r>
              <a:rPr lang="ru-RU" sz="2000" dirty="0"/>
              <a:t> газомоторной ТЭЦ.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Для достижения цели, необходимо решить следующие задачи: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2000" dirty="0"/>
              <a:t>провести анализ работы </a:t>
            </a:r>
            <a:r>
              <a:rPr lang="ru-RU" sz="2000" dirty="0" err="1"/>
              <a:t>газофицированных</a:t>
            </a:r>
            <a:r>
              <a:rPr lang="ru-RU" sz="2000" dirty="0"/>
              <a:t> котельных установок;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2000" dirty="0"/>
              <a:t>привести описание основного оборудования и оборотной системы теплоснабжения </a:t>
            </a:r>
            <a:r>
              <a:rPr lang="ru-RU" sz="2000" dirty="0" err="1"/>
              <a:t>Анадырской</a:t>
            </a:r>
            <a:r>
              <a:rPr lang="ru-RU" sz="2000" dirty="0"/>
              <a:t> ГМ ТЭЦ;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2000" dirty="0"/>
              <a:t>провести анализ работы котла ДЕ-10-14 ГМ;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2000" dirty="0"/>
              <a:t>описать экспериментальное исследование конденсационного </a:t>
            </a:r>
            <a:r>
              <a:rPr lang="ru-RU" sz="2000" dirty="0" err="1"/>
              <a:t>теплоутилизатора</a:t>
            </a:r>
            <a:r>
              <a:rPr lang="ru-RU" sz="2000" dirty="0"/>
              <a:t> поверхностного типа;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2000" dirty="0"/>
              <a:t>провести расчет площади поверхности теплообмена КТ;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2000" dirty="0"/>
              <a:t>провести расчет экономического эффекта и расчетного срока окупаемости при установке БКЗ-420-140 НГМ на </a:t>
            </a:r>
            <a:r>
              <a:rPr lang="ru-RU" sz="2000" dirty="0" err="1"/>
              <a:t>Анадырской</a:t>
            </a:r>
            <a:r>
              <a:rPr lang="ru-RU" sz="2000" dirty="0"/>
              <a:t> ГМ ТЭЦ путем внедрения </a:t>
            </a:r>
            <a:r>
              <a:rPr lang="ru-RU" sz="2000" dirty="0" err="1"/>
              <a:t>теплоутилизатора</a:t>
            </a:r>
            <a:r>
              <a:rPr lang="ru-RU" sz="2000" dirty="0"/>
              <a:t> поверхностного типа.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8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714356"/>
            <a:ext cx="8432724" cy="576064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indent="457200"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написании работы было выполнено: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 анализ работы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газофицированных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котельных установок;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приведено описание основного оборудования и оборотной системы теплоснабжения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Анадырской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ГМ ТЭЦ;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 анализ работы котла ДЕ-10-14 ГМ;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описано экспериментальное исследование конденсационного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теплоутилизатора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поверхностного типа;</a:t>
            </a:r>
          </a:p>
          <a:p>
            <a:pPr lvl="0" indent="457200" algn="just"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 расчет площади поверхности теплообмена КТ;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 расчет экономического эффекта и расчетного срока окупаемости при установке БКЗ-420-140 НГМ на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Анадырской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ГМ ТЭЦ путем внедрения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теплоутилизатора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поверхностного типа.</a:t>
            </a:r>
          </a:p>
          <a:p>
            <a:pPr indent="457200"/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результатов расчетов показал, что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теплопроизводительность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теплоутилизатора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сильно зависит от степени охлаждения продуктов сгорания и в меньшей степени – от расхода газов. </a:t>
            </a:r>
          </a:p>
          <a:p>
            <a:pPr indent="457200"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определении экономической эффективности учитывалась экономия тепловой энергии и химически очищенной воды (конденсата водяных паров из продуктов сгорания).</a:t>
            </a:r>
          </a:p>
          <a:p>
            <a:pPr indent="457200"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эффективность за счет работы конденсационного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теплоутилизатора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числе часов работы котла БКЗ-420-140 НГМ 5000 ч/год составила 92,57 млн. руб./год.</a:t>
            </a:r>
          </a:p>
          <a:p>
            <a:pPr indent="457200"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окупаемости внедрения конденсационного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теплоутилизатора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поверхностного типа за котлом БКЗ-420-140 НГМ на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Анадырской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ГМ ТЭЦ приблизительно составит 1 год.</a:t>
            </a:r>
          </a:p>
        </p:txBody>
      </p:sp>
    </p:spTree>
    <p:extLst>
      <p:ext uri="{BB962C8B-B14F-4D97-AF65-F5344CB8AC3E}">
        <p14:creationId xmlns:p14="http://schemas.microsoft.com/office/powerpoint/2010/main" val="347028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7920880" cy="1143000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2845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85723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Схемы контактных теплообменников</a:t>
            </a:r>
            <a:endParaRPr lang="ru-RU" b="1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Рисунок 2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660140" cy="2928958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528638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- с насадкой; б - без насадки; в - с «активной» насадкой (КТАН); 1 -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капле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уловитель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2 - ороситель; 3 - теплообменная насадка; 4 - поддон; 5 - насос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64291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Схема существующей оборотной системы теплоснабжения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358246" cy="513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55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71435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Основные данные теплового расчёта котла ДЕ-10-14 ГМ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0"/>
          <a:ext cx="8572560" cy="5138600"/>
        </p:xfrm>
        <a:graphic>
          <a:graphicData uri="http://schemas.openxmlformats.org/drawingml/2006/table">
            <a:tbl>
              <a:tblPr/>
              <a:tblGrid>
                <a:gridCol w="608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940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ДЕ-10-14ГМ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Мазут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Газ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КПД котла, %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93,8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82,7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Расчётный расход топлива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кг/ч, м /ч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Объём топочной камеры, м3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17,14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Лучевоспринимающая поверхность нагрева Нл, 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38,96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Полная поверхность стен топки Не,., м2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41,47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Коэффициент избытка воздуха на выходе из топки ат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Температура газов на выходе из топки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,°С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1170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1110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Тепловая нагрузка экранов qE, кВт/ м2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946,1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888,9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Видимое тепловое напряжение топочного объёма,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qv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кВт/м3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441,1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436,4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Расположение труб котельного пучка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Коридорное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Расчётная поверхность нагрева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117,69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Сечение для прохода газов F, м2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скорость газов со, м/с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18,0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16,9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Коэффициент теплопередачи К, Вт/(м хК)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233,6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287,9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Температура газов за пучками t, °С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Тип чугунного экономайзера ВТИ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ВЭ-Х11-16п-2м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Поверхность нагрева Нэк, м2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скорость газов сог, м/с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7,37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Коэффициент теплопередачи К, Вт/(м хК)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57,7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73,8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Температура воды на выходе из экономайзера t,°C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754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Температура газов за экономайзером t эк ,°С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4557" marR="545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55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714356"/>
            <a:ext cx="59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Схема </a:t>
            </a:r>
            <a:r>
              <a:rPr lang="ru-RU" b="1" dirty="0" err="1"/>
              <a:t>теплоутилизационной</a:t>
            </a:r>
            <a:r>
              <a:rPr lang="ru-RU" b="1" dirty="0"/>
              <a:t> установки</a:t>
            </a:r>
          </a:p>
        </p:txBody>
      </p:sp>
      <p:pic>
        <p:nvPicPr>
          <p:cNvPr id="7169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00105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715016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 – конденсационный </a:t>
            </a:r>
            <a:r>
              <a:rPr lang="ru-RU" dirty="0" err="1"/>
              <a:t>теплоутилизатор</a:t>
            </a:r>
            <a:r>
              <a:rPr lang="ru-RU" dirty="0"/>
              <a:t>, 2,3 – существующий и </a:t>
            </a:r>
            <a:r>
              <a:rPr lang="ru-RU" dirty="0" err="1"/>
              <a:t>байпасный</a:t>
            </a:r>
            <a:r>
              <a:rPr lang="ru-RU" dirty="0"/>
              <a:t> газоходы, 4 – регулирующий клапан, 5 – люк, 6- </a:t>
            </a:r>
            <a:r>
              <a:rPr lang="ru-RU" dirty="0" err="1"/>
              <a:t>конденсатосборник</a:t>
            </a:r>
            <a:r>
              <a:rPr lang="ru-RU" dirty="0"/>
              <a:t>, 7 – </a:t>
            </a:r>
            <a:r>
              <a:rPr lang="ru-RU" dirty="0" err="1"/>
              <a:t>гидрозатвор</a:t>
            </a:r>
            <a:r>
              <a:rPr lang="ru-RU" dirty="0"/>
              <a:t>, 8 – </a:t>
            </a:r>
            <a:r>
              <a:rPr lang="ru-RU" dirty="0" err="1"/>
              <a:t>каплеуловитель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09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0001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Параметры котла БКЗ-420-140 НГМ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428868"/>
          <a:ext cx="7715304" cy="2534605"/>
        </p:xfrm>
        <a:graphic>
          <a:graphicData uri="http://schemas.openxmlformats.org/drawingml/2006/table">
            <a:tbl>
              <a:tblPr/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Производительность по перегретому пару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420 т/ч (116,67 кг/с)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Давление пара в барабане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 кгс/см</a:t>
                      </a:r>
                      <a:r>
                        <a:rPr lang="ru-RU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(15,6 МПа)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Давление перегретого пара за первой задвижкой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 кгс/см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(13,7 МПа)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перегретого пара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545 °С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Величина наддува в топочной камере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 кгс/см</a:t>
                      </a:r>
                      <a:r>
                        <a:rPr lang="ru-RU" sz="1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(49 МПа)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9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Схема конденсационного поверхностного </a:t>
            </a:r>
            <a:r>
              <a:rPr lang="ru-RU" b="1" dirty="0" err="1"/>
              <a:t>теплоутилизатора</a:t>
            </a:r>
            <a:r>
              <a:rPr lang="ru-RU" b="1" dirty="0"/>
              <a:t> БКЗ-420-140 НГМ</a:t>
            </a:r>
          </a:p>
        </p:txBody>
      </p:sp>
      <p:pic>
        <p:nvPicPr>
          <p:cNvPr id="6145" name="Picture 1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072230" cy="522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79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расчета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3988"/>
            <a:ext cx="8429684" cy="486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703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Экономические показатели проекта повышения экономичности АТЭЦ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50565"/>
              </p:ext>
            </p:extLst>
          </p:nvPr>
        </p:nvGraphicFramePr>
        <p:xfrm>
          <a:off x="500034" y="2000240"/>
          <a:ext cx="806489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 параметра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тепловой энергии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17936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/час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химически очищенной воды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578,2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/час.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Суммарное количество утилизируемой теплоты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18,108 МВт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1 Гкал теплоты на 01.01.2017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990,50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/Гкал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1 т химически очищенной воды на 01.01.2017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Экономический эффект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92,57 , </a:t>
                      </a:r>
                      <a:r>
                        <a:rPr lang="ru-RU" sz="18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Срок окупаемости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26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1222</TotalTime>
  <Words>682</Words>
  <Application>Microsoft Office PowerPoint</Application>
  <PresentationFormat>Экран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расчета</vt:lpstr>
      <vt:lpstr>Экономические показатели проекта повышения экономичности АТЭЦ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Александрия Курловская</cp:lastModifiedBy>
  <cp:revision>140</cp:revision>
  <dcterms:created xsi:type="dcterms:W3CDTF">2016-03-17T05:46:52Z</dcterms:created>
  <dcterms:modified xsi:type="dcterms:W3CDTF">2019-05-01T23:33:13Z</dcterms:modified>
</cp:coreProperties>
</file>