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59" r:id="rId5"/>
    <p:sldId id="261" r:id="rId6"/>
    <p:sldId id="262" r:id="rId7"/>
    <p:sldId id="263" r:id="rId8"/>
    <p:sldId id="271" r:id="rId9"/>
    <p:sldId id="272" r:id="rId10"/>
    <p:sldId id="264" r:id="rId11"/>
    <p:sldId id="265" r:id="rId12"/>
    <p:sldId id="266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E1F91-C734-4E20-9030-FE6AF060966C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3C644F-32DF-4E5E-9AC8-FEA37FD379E4}">
      <dgm:prSet phldrT="[Текст]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Охранительные правоотношения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ED4695-B66F-4CB4-9671-C3AF5C267C00}" type="parTrans" cxnId="{779C1044-CBD3-4100-AFF8-B153950F4E69}">
      <dgm:prSet/>
      <dgm:spPr/>
      <dgm:t>
        <a:bodyPr/>
        <a:lstStyle/>
        <a:p>
          <a:endParaRPr lang="ru-RU"/>
        </a:p>
      </dgm:t>
    </dgm:pt>
    <dgm:pt modelId="{63DC677D-3718-4665-803A-E51B692DB0FA}" type="sibTrans" cxnId="{779C1044-CBD3-4100-AFF8-B153950F4E69}">
      <dgm:prSet/>
      <dgm:spPr/>
      <dgm:t>
        <a:bodyPr/>
        <a:lstStyle/>
        <a:p>
          <a:endParaRPr lang="ru-RU"/>
        </a:p>
      </dgm:t>
    </dgm:pt>
    <dgm:pt modelId="{1EE4D75A-4264-4D23-B18E-F08D5D67D960}">
      <dgm:prSet phldrT="[Текст]" custT="1"/>
      <dgm:spPr>
        <a:noFill/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Возникают между государством в лице органов охраны правопорядка с одной стороны, и лицом, совершившим преступное деяние, с другой стороны. Государство в данном правоотношении вправе и обязано привлечь виновного к ответственности за данное деяние и назначить ему наказание, применить иные меры уголовно-правового воздействия, либо при наличии оснований освободить его от неблагоприятных последствий, связанных с совершением преступления.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0FD0C-30B5-4EC3-9FE6-D6AC4B76D0DD}" type="parTrans" cxnId="{7EAA708D-E55B-4F02-B7CC-5068A5533EA8}">
      <dgm:prSet/>
      <dgm:spPr/>
      <dgm:t>
        <a:bodyPr/>
        <a:lstStyle/>
        <a:p>
          <a:endParaRPr lang="ru-RU"/>
        </a:p>
      </dgm:t>
    </dgm:pt>
    <dgm:pt modelId="{C6A884F6-40DA-4F29-9150-15DF698D98B7}" type="sibTrans" cxnId="{7EAA708D-E55B-4F02-B7CC-5068A5533EA8}">
      <dgm:prSet/>
      <dgm:spPr/>
      <dgm:t>
        <a:bodyPr/>
        <a:lstStyle/>
        <a:p>
          <a:endParaRPr lang="ru-RU"/>
        </a:p>
      </dgm:t>
    </dgm:pt>
    <dgm:pt modelId="{99A71C9C-2A75-483D-9613-AEA76FE235BC}">
      <dgm:prSet phldrT="[Текст]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 правоотношения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3104E-B6AE-4B2B-BCEE-2D0FC9FD89EE}" type="parTrans" cxnId="{73FFA198-C615-4C0A-9A54-9933F3D77EB7}">
      <dgm:prSet/>
      <dgm:spPr/>
      <dgm:t>
        <a:bodyPr/>
        <a:lstStyle/>
        <a:p>
          <a:endParaRPr lang="ru-RU"/>
        </a:p>
      </dgm:t>
    </dgm:pt>
    <dgm:pt modelId="{73C3DEDC-CC61-482F-BBEE-D3E08CAA35CB}" type="sibTrans" cxnId="{73FFA198-C615-4C0A-9A54-9933F3D77EB7}">
      <dgm:prSet/>
      <dgm:spPr/>
      <dgm:t>
        <a:bodyPr/>
        <a:lstStyle/>
        <a:p>
          <a:endParaRPr lang="ru-RU"/>
        </a:p>
      </dgm:t>
    </dgm:pt>
    <dgm:pt modelId="{3B5D8D9E-4F71-4A1E-A3DC-8E8F19007B34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7468E6AB-0FEE-4473-B8FB-3004E3385FA7}" type="parTrans" cxnId="{B5964B6D-4796-4E94-843D-B66C00DC62B7}">
      <dgm:prSet/>
      <dgm:spPr/>
      <dgm:t>
        <a:bodyPr/>
        <a:lstStyle/>
        <a:p>
          <a:endParaRPr lang="ru-RU"/>
        </a:p>
      </dgm:t>
    </dgm:pt>
    <dgm:pt modelId="{F8B1FF27-0655-4BE0-9319-BA637AAE1CAE}" type="sibTrans" cxnId="{B5964B6D-4796-4E94-843D-B66C00DC62B7}">
      <dgm:prSet/>
      <dgm:spPr/>
      <dgm:t>
        <a:bodyPr/>
        <a:lstStyle/>
        <a:p>
          <a:endParaRPr lang="ru-RU"/>
        </a:p>
      </dgm:t>
    </dgm:pt>
    <dgm:pt modelId="{473199B9-686F-47EB-A6C8-B85F2436C66C}">
      <dgm:prSet phldrT="[Текст]"/>
      <dgm:spPr>
        <a:noFill/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Связаны с наделением граждан правом на причинение вреда или создание угрозы причинения вреда охраняемым уголовным правом общественным отношениям, благам и интересам при определённых условиях (например, при обороне от посягательства, под воздействием принуждения или других обстоятельствах, исключающих преступность деяния).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8DF19-4F2B-413B-9EF0-462AA3F637FE}" type="parTrans" cxnId="{54035E0F-B349-41F2-B4EE-B7D54995475F}">
      <dgm:prSet/>
      <dgm:spPr/>
      <dgm:t>
        <a:bodyPr/>
        <a:lstStyle/>
        <a:p>
          <a:endParaRPr lang="ru-RU"/>
        </a:p>
      </dgm:t>
    </dgm:pt>
    <dgm:pt modelId="{3A92197D-D08F-48A5-A38E-B65105BF8F4E}" type="sibTrans" cxnId="{54035E0F-B349-41F2-B4EE-B7D54995475F}">
      <dgm:prSet/>
      <dgm:spPr/>
      <dgm:t>
        <a:bodyPr/>
        <a:lstStyle/>
        <a:p>
          <a:endParaRPr lang="ru-RU"/>
        </a:p>
      </dgm:t>
    </dgm:pt>
    <dgm:pt modelId="{A4B7C434-9A32-4429-BB3A-74A75A703462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7E4AAFB4-E7DD-4E0A-8DC5-E65061740961}" type="sibTrans" cxnId="{BA79E46D-4465-4614-950D-CE70E85E7630}">
      <dgm:prSet/>
      <dgm:spPr/>
      <dgm:t>
        <a:bodyPr/>
        <a:lstStyle/>
        <a:p>
          <a:endParaRPr lang="ru-RU"/>
        </a:p>
      </dgm:t>
    </dgm:pt>
    <dgm:pt modelId="{1A4597B6-CFC9-4A66-B81A-202691431829}" type="parTrans" cxnId="{BA79E46D-4465-4614-950D-CE70E85E7630}">
      <dgm:prSet/>
      <dgm:spPr/>
      <dgm:t>
        <a:bodyPr/>
        <a:lstStyle/>
        <a:p>
          <a:endParaRPr lang="ru-RU"/>
        </a:p>
      </dgm:t>
    </dgm:pt>
    <dgm:pt modelId="{046F2C9D-C154-4EBB-9FDF-CD383200D749}" type="pres">
      <dgm:prSet presAssocID="{919E1F91-C734-4E20-9030-FE6AF060966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F7CAA87-37BE-49EE-9CA6-B6A689681AF7}" type="pres">
      <dgm:prSet presAssocID="{B33C644F-32DF-4E5E-9AC8-FEA37FD379E4}" presName="composite" presStyleCnt="0"/>
      <dgm:spPr/>
    </dgm:pt>
    <dgm:pt modelId="{9EFDEFD4-B4C5-4E0B-9E10-EA3F535AC41F}" type="pres">
      <dgm:prSet presAssocID="{B33C644F-32DF-4E5E-9AC8-FEA37FD379E4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C1150-4DAB-42DC-85F3-1263243612C2}" type="pres">
      <dgm:prSet presAssocID="{B33C644F-32DF-4E5E-9AC8-FEA37FD379E4}" presName="Parent" presStyleLbl="alignNode1" presStyleIdx="0" presStyleCnt="2" custScaleX="163606" custLinFactNeighborX="31286" custLinFactNeighborY="-1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3C488-DE1A-43BE-A762-1292A8FB862C}" type="pres">
      <dgm:prSet presAssocID="{B33C644F-32DF-4E5E-9AC8-FEA37FD379E4}" presName="Accent" presStyleLbl="parChTrans1D1" presStyleIdx="0" presStyleCnt="2"/>
      <dgm:spPr>
        <a:ln>
          <a:solidFill>
            <a:schemeClr val="bg1"/>
          </a:solidFill>
        </a:ln>
      </dgm:spPr>
    </dgm:pt>
    <dgm:pt modelId="{85BDF3F3-1218-4A51-9C8A-6C82F7008F27}" type="pres">
      <dgm:prSet presAssocID="{B33C644F-32DF-4E5E-9AC8-FEA37FD379E4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DB7E8-F0F2-4D40-B43D-3DFAE0834903}" type="pres">
      <dgm:prSet presAssocID="{63DC677D-3718-4665-803A-E51B692DB0FA}" presName="sibTrans" presStyleCnt="0"/>
      <dgm:spPr/>
    </dgm:pt>
    <dgm:pt modelId="{9DA573A9-99F8-479B-AC8E-88B15746EF75}" type="pres">
      <dgm:prSet presAssocID="{99A71C9C-2A75-483D-9613-AEA76FE235BC}" presName="composite" presStyleCnt="0"/>
      <dgm:spPr/>
    </dgm:pt>
    <dgm:pt modelId="{3F1E757B-3374-4895-BD64-039088015534}" type="pres">
      <dgm:prSet presAssocID="{99A71C9C-2A75-483D-9613-AEA76FE235BC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3CF65EC-1FF1-4126-ACBF-68DC65ADAB02}" type="pres">
      <dgm:prSet presAssocID="{99A71C9C-2A75-483D-9613-AEA76FE235BC}" presName="Parent" presStyleLbl="alignNode1" presStyleIdx="1" presStyleCnt="2" custScaleX="163606" custLinFactNeighborX="31286" custLinFactNeighborY="241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40A92-7E40-49E4-BEB5-EC9B1578D2F2}" type="pres">
      <dgm:prSet presAssocID="{99A71C9C-2A75-483D-9613-AEA76FE235BC}" presName="Accent" presStyleLbl="parChTrans1D1" presStyleIdx="1" presStyleCnt="2"/>
      <dgm:spPr>
        <a:ln>
          <a:solidFill>
            <a:schemeClr val="bg1"/>
          </a:solidFill>
        </a:ln>
      </dgm:spPr>
    </dgm:pt>
    <dgm:pt modelId="{7B98C894-8EC2-401E-8EFA-88FC8DE1A685}" type="pres">
      <dgm:prSet presAssocID="{99A71C9C-2A75-483D-9613-AEA76FE235BC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9C1044-CBD3-4100-AFF8-B153950F4E69}" srcId="{919E1F91-C734-4E20-9030-FE6AF060966C}" destId="{B33C644F-32DF-4E5E-9AC8-FEA37FD379E4}" srcOrd="0" destOrd="0" parTransId="{5FED4695-B66F-4CB4-9671-C3AF5C267C00}" sibTransId="{63DC677D-3718-4665-803A-E51B692DB0FA}"/>
    <dgm:cxn modelId="{6D3B65F8-A9FF-4FBD-9420-E172FAF12BA4}" type="presOf" srcId="{A4B7C434-9A32-4429-BB3A-74A75A703462}" destId="{9EFDEFD4-B4C5-4E0B-9E10-EA3F535AC41F}" srcOrd="0" destOrd="0" presId="urn:microsoft.com/office/officeart/2011/layout/TabList"/>
    <dgm:cxn modelId="{B5964B6D-4796-4E94-843D-B66C00DC62B7}" srcId="{99A71C9C-2A75-483D-9613-AEA76FE235BC}" destId="{3B5D8D9E-4F71-4A1E-A3DC-8E8F19007B34}" srcOrd="0" destOrd="0" parTransId="{7468E6AB-0FEE-4473-B8FB-3004E3385FA7}" sibTransId="{F8B1FF27-0655-4BE0-9319-BA637AAE1CAE}"/>
    <dgm:cxn modelId="{6D9EE0BB-AF4E-4661-9D7B-8467EAFBD728}" type="presOf" srcId="{B33C644F-32DF-4E5E-9AC8-FEA37FD379E4}" destId="{C2BC1150-4DAB-42DC-85F3-1263243612C2}" srcOrd="0" destOrd="0" presId="urn:microsoft.com/office/officeart/2011/layout/TabList"/>
    <dgm:cxn modelId="{73FFA198-C615-4C0A-9A54-9933F3D77EB7}" srcId="{919E1F91-C734-4E20-9030-FE6AF060966C}" destId="{99A71C9C-2A75-483D-9613-AEA76FE235BC}" srcOrd="1" destOrd="0" parTransId="{F493104E-B6AE-4B2B-BCEE-2D0FC9FD89EE}" sibTransId="{73C3DEDC-CC61-482F-BBEE-D3E08CAA35CB}"/>
    <dgm:cxn modelId="{95BF8039-EAA7-45A8-ADC9-9892B450F694}" type="presOf" srcId="{919E1F91-C734-4E20-9030-FE6AF060966C}" destId="{046F2C9D-C154-4EBB-9FDF-CD383200D749}" srcOrd="0" destOrd="0" presId="urn:microsoft.com/office/officeart/2011/layout/TabList"/>
    <dgm:cxn modelId="{7BF61E79-F6FA-4A23-AFD9-09839A26A7E0}" type="presOf" srcId="{1EE4D75A-4264-4D23-B18E-F08D5D67D960}" destId="{85BDF3F3-1218-4A51-9C8A-6C82F7008F27}" srcOrd="0" destOrd="0" presId="urn:microsoft.com/office/officeart/2011/layout/TabList"/>
    <dgm:cxn modelId="{7EAA708D-E55B-4F02-B7CC-5068A5533EA8}" srcId="{B33C644F-32DF-4E5E-9AC8-FEA37FD379E4}" destId="{1EE4D75A-4264-4D23-B18E-F08D5D67D960}" srcOrd="1" destOrd="0" parTransId="{9AF0FD0C-30B5-4EC3-9FE6-D6AC4B76D0DD}" sibTransId="{C6A884F6-40DA-4F29-9150-15DF698D98B7}"/>
    <dgm:cxn modelId="{9D798AA4-8AF8-45AF-BABA-FB2E69599885}" type="presOf" srcId="{3B5D8D9E-4F71-4A1E-A3DC-8E8F19007B34}" destId="{3F1E757B-3374-4895-BD64-039088015534}" srcOrd="0" destOrd="0" presId="urn:microsoft.com/office/officeart/2011/layout/TabList"/>
    <dgm:cxn modelId="{5A335C22-3420-4424-A1A8-73FE2FE7C672}" type="presOf" srcId="{473199B9-686F-47EB-A6C8-B85F2436C66C}" destId="{7B98C894-8EC2-401E-8EFA-88FC8DE1A685}" srcOrd="0" destOrd="0" presId="urn:microsoft.com/office/officeart/2011/layout/TabList"/>
    <dgm:cxn modelId="{BA79E46D-4465-4614-950D-CE70E85E7630}" srcId="{B33C644F-32DF-4E5E-9AC8-FEA37FD379E4}" destId="{A4B7C434-9A32-4429-BB3A-74A75A703462}" srcOrd="0" destOrd="0" parTransId="{1A4597B6-CFC9-4A66-B81A-202691431829}" sibTransId="{7E4AAFB4-E7DD-4E0A-8DC5-E65061740961}"/>
    <dgm:cxn modelId="{54035E0F-B349-41F2-B4EE-B7D54995475F}" srcId="{99A71C9C-2A75-483D-9613-AEA76FE235BC}" destId="{473199B9-686F-47EB-A6C8-B85F2436C66C}" srcOrd="1" destOrd="0" parTransId="{E2A8DF19-4F2B-413B-9EF0-462AA3F637FE}" sibTransId="{3A92197D-D08F-48A5-A38E-B65105BF8F4E}"/>
    <dgm:cxn modelId="{47430C8C-F168-448A-B1F9-8DC278EA9097}" type="presOf" srcId="{99A71C9C-2A75-483D-9613-AEA76FE235BC}" destId="{73CF65EC-1FF1-4126-ACBF-68DC65ADAB02}" srcOrd="0" destOrd="0" presId="urn:microsoft.com/office/officeart/2011/layout/TabList"/>
    <dgm:cxn modelId="{DC2DAD40-3305-4D73-8138-8F485615D687}" type="presParOf" srcId="{046F2C9D-C154-4EBB-9FDF-CD383200D749}" destId="{0F7CAA87-37BE-49EE-9CA6-B6A689681AF7}" srcOrd="0" destOrd="0" presId="urn:microsoft.com/office/officeart/2011/layout/TabList"/>
    <dgm:cxn modelId="{A59876C3-32E7-49A1-A593-73177A1D8EEF}" type="presParOf" srcId="{0F7CAA87-37BE-49EE-9CA6-B6A689681AF7}" destId="{9EFDEFD4-B4C5-4E0B-9E10-EA3F535AC41F}" srcOrd="0" destOrd="0" presId="urn:microsoft.com/office/officeart/2011/layout/TabList"/>
    <dgm:cxn modelId="{B74D7F96-339E-4D30-B13D-A7A09C8450D7}" type="presParOf" srcId="{0F7CAA87-37BE-49EE-9CA6-B6A689681AF7}" destId="{C2BC1150-4DAB-42DC-85F3-1263243612C2}" srcOrd="1" destOrd="0" presId="urn:microsoft.com/office/officeart/2011/layout/TabList"/>
    <dgm:cxn modelId="{A0DEEDD4-D1A5-45CE-94BE-54761E164270}" type="presParOf" srcId="{0F7CAA87-37BE-49EE-9CA6-B6A689681AF7}" destId="{87B3C488-DE1A-43BE-A762-1292A8FB862C}" srcOrd="2" destOrd="0" presId="urn:microsoft.com/office/officeart/2011/layout/TabList"/>
    <dgm:cxn modelId="{F5B44409-BD21-4A42-A763-3FBDF0AB4B31}" type="presParOf" srcId="{046F2C9D-C154-4EBB-9FDF-CD383200D749}" destId="{85BDF3F3-1218-4A51-9C8A-6C82F7008F27}" srcOrd="1" destOrd="0" presId="urn:microsoft.com/office/officeart/2011/layout/TabList"/>
    <dgm:cxn modelId="{5C232478-D90C-4B91-B699-8CD44B057B0B}" type="presParOf" srcId="{046F2C9D-C154-4EBB-9FDF-CD383200D749}" destId="{29DDB7E8-F0F2-4D40-B43D-3DFAE0834903}" srcOrd="2" destOrd="0" presId="urn:microsoft.com/office/officeart/2011/layout/TabList"/>
    <dgm:cxn modelId="{DEA90FF0-017B-4042-81E1-443C45854C5F}" type="presParOf" srcId="{046F2C9D-C154-4EBB-9FDF-CD383200D749}" destId="{9DA573A9-99F8-479B-AC8E-88B15746EF75}" srcOrd="3" destOrd="0" presId="urn:microsoft.com/office/officeart/2011/layout/TabList"/>
    <dgm:cxn modelId="{C967A12B-5DC0-4F36-A1F5-704037C08C85}" type="presParOf" srcId="{9DA573A9-99F8-479B-AC8E-88B15746EF75}" destId="{3F1E757B-3374-4895-BD64-039088015534}" srcOrd="0" destOrd="0" presId="urn:microsoft.com/office/officeart/2011/layout/TabList"/>
    <dgm:cxn modelId="{19FD3007-E7D8-44D7-8A1A-A52158F9F5C7}" type="presParOf" srcId="{9DA573A9-99F8-479B-AC8E-88B15746EF75}" destId="{73CF65EC-1FF1-4126-ACBF-68DC65ADAB02}" srcOrd="1" destOrd="0" presId="urn:microsoft.com/office/officeart/2011/layout/TabList"/>
    <dgm:cxn modelId="{A27A0283-56FC-41DB-A6C6-7ED2DE1A6BBB}" type="presParOf" srcId="{9DA573A9-99F8-479B-AC8E-88B15746EF75}" destId="{BB340A92-7E40-49E4-BEB5-EC9B1578D2F2}" srcOrd="2" destOrd="0" presId="urn:microsoft.com/office/officeart/2011/layout/TabList"/>
    <dgm:cxn modelId="{451905BB-2C59-4626-A8D7-3829989C4A08}" type="presParOf" srcId="{046F2C9D-C154-4EBB-9FDF-CD383200D749}" destId="{7B98C894-8EC2-401E-8EFA-88FC8DE1A685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211AD-5E0A-4C50-B060-2A9F000E95C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63BDC5-508A-4AB4-B673-5EB7BCD9FCAA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Законности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(с. 3 УК РФ)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6D51E-5B0E-4E28-BDE7-89BFC3728331}" type="parTrans" cxnId="{E3D6F75E-8C7E-4B89-AA96-7DD12FA91D1B}">
      <dgm:prSet/>
      <dgm:spPr/>
      <dgm:t>
        <a:bodyPr/>
        <a:lstStyle/>
        <a:p>
          <a:endParaRPr lang="ru-RU"/>
        </a:p>
      </dgm:t>
    </dgm:pt>
    <dgm:pt modelId="{0427BDCD-D5BD-4E85-A5E5-6C1C4277C97B}" type="sibTrans" cxnId="{E3D6F75E-8C7E-4B89-AA96-7DD12FA91D1B}">
      <dgm:prSet/>
      <dgm:spPr/>
      <dgm:t>
        <a:bodyPr/>
        <a:lstStyle/>
        <a:p>
          <a:endParaRPr lang="ru-RU"/>
        </a:p>
      </dgm:t>
    </dgm:pt>
    <dgm:pt modelId="{ACE44673-CA8C-4BB6-B0F5-46BCCD41AA5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Вины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(ст. 5 УК РФ)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E60ED-156A-45FA-8F82-E7DB0C528642}" type="parTrans" cxnId="{3C4741D3-D295-49F4-B369-41159BA8F8C8}">
      <dgm:prSet/>
      <dgm:spPr/>
      <dgm:t>
        <a:bodyPr/>
        <a:lstStyle/>
        <a:p>
          <a:endParaRPr lang="ru-RU"/>
        </a:p>
      </dgm:t>
    </dgm:pt>
    <dgm:pt modelId="{5831D674-B434-4299-931D-71485B0C027F}" type="sibTrans" cxnId="{3C4741D3-D295-49F4-B369-41159BA8F8C8}">
      <dgm:prSet/>
      <dgm:spPr/>
      <dgm:t>
        <a:bodyPr/>
        <a:lstStyle/>
        <a:p>
          <a:endParaRPr lang="ru-RU"/>
        </a:p>
      </dgm:t>
    </dgm:pt>
    <dgm:pt modelId="{5201D154-24EA-4653-9957-C9CE5E975237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Гуманизма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(ст. 7 УК РФ)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EAF41-54B3-49E7-A155-3AD390AF9AA5}" type="parTrans" cxnId="{0E97D538-0840-44DC-93B7-EE7E02DEC83F}">
      <dgm:prSet/>
      <dgm:spPr/>
      <dgm:t>
        <a:bodyPr/>
        <a:lstStyle/>
        <a:p>
          <a:endParaRPr lang="ru-RU"/>
        </a:p>
      </dgm:t>
    </dgm:pt>
    <dgm:pt modelId="{C265E04C-3F85-4616-AABB-7C9CEA7F7350}" type="sibTrans" cxnId="{0E97D538-0840-44DC-93B7-EE7E02DEC83F}">
      <dgm:prSet/>
      <dgm:spPr/>
      <dgm:t>
        <a:bodyPr/>
        <a:lstStyle/>
        <a:p>
          <a:endParaRPr lang="ru-RU"/>
        </a:p>
      </dgm:t>
    </dgm:pt>
    <dgm:pt modelId="{DE9FF88C-B5AD-454D-B5D8-9899CA4AA22C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Равенство перед законом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(ст. 4  УК РФ)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EA81E-8A0A-4646-9751-1D2AB75290C6}" type="parTrans" cxnId="{46F19A05-E7EF-4E7E-995A-88F9C86128FF}">
      <dgm:prSet/>
      <dgm:spPr/>
      <dgm:t>
        <a:bodyPr/>
        <a:lstStyle/>
        <a:p>
          <a:endParaRPr lang="ru-RU"/>
        </a:p>
      </dgm:t>
    </dgm:pt>
    <dgm:pt modelId="{C9625BF0-3E55-4538-8755-9FC866B6F076}" type="sibTrans" cxnId="{46F19A05-E7EF-4E7E-995A-88F9C86128FF}">
      <dgm:prSet/>
      <dgm:spPr/>
      <dgm:t>
        <a:bodyPr/>
        <a:lstStyle/>
        <a:p>
          <a:endParaRPr lang="ru-RU"/>
        </a:p>
      </dgm:t>
    </dgm:pt>
    <dgm:pt modelId="{2B071748-A90D-4303-813D-FC8850498CDA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Справедливости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(ст. 6 </a:t>
          </a:r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 РФ)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B92F6-F44B-423C-AAF8-4E138EBAC9E9}" type="parTrans" cxnId="{1C642125-6977-43C0-B6E9-835AEDD17411}">
      <dgm:prSet/>
      <dgm:spPr/>
      <dgm:t>
        <a:bodyPr/>
        <a:lstStyle/>
        <a:p>
          <a:endParaRPr lang="ru-RU"/>
        </a:p>
      </dgm:t>
    </dgm:pt>
    <dgm:pt modelId="{C47D6C19-AF49-45C9-B151-57CBA9D7ABE9}" type="sibTrans" cxnId="{1C642125-6977-43C0-B6E9-835AEDD17411}">
      <dgm:prSet/>
      <dgm:spPr/>
      <dgm:t>
        <a:bodyPr/>
        <a:lstStyle/>
        <a:p>
          <a:endParaRPr lang="ru-RU"/>
        </a:p>
      </dgm:t>
    </dgm:pt>
    <dgm:pt modelId="{E92EDED3-4FF9-4181-83B6-3258C153C338}" type="pres">
      <dgm:prSet presAssocID="{8FC211AD-5E0A-4C50-B060-2A9F000E95CD}" presName="Name0" presStyleCnt="0">
        <dgm:presLayoutVars>
          <dgm:dir/>
          <dgm:resizeHandles val="exact"/>
        </dgm:presLayoutVars>
      </dgm:prSet>
      <dgm:spPr/>
    </dgm:pt>
    <dgm:pt modelId="{28C0B2B6-3F22-48C8-A139-17B4B6ACE543}" type="pres">
      <dgm:prSet presAssocID="{B363BDC5-508A-4AB4-B673-5EB7BCD9FCAA}" presName="composite" presStyleCnt="0"/>
      <dgm:spPr/>
    </dgm:pt>
    <dgm:pt modelId="{C3183252-D55F-46A1-86A7-F3C6B4F1FC00}" type="pres">
      <dgm:prSet presAssocID="{B363BDC5-508A-4AB4-B673-5EB7BCD9FCAA}" presName="rect1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42561838-CD13-4E18-B6CF-30B6D0F4174A}" type="pres">
      <dgm:prSet presAssocID="{B363BDC5-508A-4AB4-B673-5EB7BCD9FCAA}" presName="wedgeRectCallout1" presStyleLbl="node1" presStyleIdx="0" presStyleCnt="5">
        <dgm:presLayoutVars>
          <dgm:bulletEnabled val="1"/>
        </dgm:presLayoutVars>
      </dgm:prSet>
      <dgm:spPr/>
    </dgm:pt>
    <dgm:pt modelId="{805FAF25-11A8-4B8E-97CB-AA0721BD8C6B}" type="pres">
      <dgm:prSet presAssocID="{0427BDCD-D5BD-4E85-A5E5-6C1C4277C97B}" presName="sibTrans" presStyleCnt="0"/>
      <dgm:spPr/>
    </dgm:pt>
    <dgm:pt modelId="{55CE82FC-27D1-497B-ABDC-E435553CBBD0}" type="pres">
      <dgm:prSet presAssocID="{ACE44673-CA8C-4BB6-B0F5-46BCCD41AA54}" presName="composite" presStyleCnt="0"/>
      <dgm:spPr/>
    </dgm:pt>
    <dgm:pt modelId="{3790EB53-8C01-4ED0-83E4-2511EE5AE560}" type="pres">
      <dgm:prSet presAssocID="{ACE44673-CA8C-4BB6-B0F5-46BCCD41AA54}" presName="rect1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BCF9F330-28C9-46AE-BA44-373E40748AC6}" type="pres">
      <dgm:prSet presAssocID="{ACE44673-CA8C-4BB6-B0F5-46BCCD41AA54}" presName="wedgeRectCallout1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6A160-3491-4989-8A70-3815B1390400}" type="pres">
      <dgm:prSet presAssocID="{5831D674-B434-4299-931D-71485B0C027F}" presName="sibTrans" presStyleCnt="0"/>
      <dgm:spPr/>
    </dgm:pt>
    <dgm:pt modelId="{13B7AA60-8476-433E-89A9-461514AD59B7}" type="pres">
      <dgm:prSet presAssocID="{5201D154-24EA-4653-9957-C9CE5E975237}" presName="composite" presStyleCnt="0"/>
      <dgm:spPr/>
    </dgm:pt>
    <dgm:pt modelId="{6BE0DBDD-0B44-4824-9420-3935B51928C7}" type="pres">
      <dgm:prSet presAssocID="{5201D154-24EA-4653-9957-C9CE5E975237}" presName="rect1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D34FD649-F506-4A9C-A90A-E494D890F42F}" type="pres">
      <dgm:prSet presAssocID="{5201D154-24EA-4653-9957-C9CE5E975237}" presName="wedgeRectCallout1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6B64D-3B30-4ACD-9A88-152676C34397}" type="pres">
      <dgm:prSet presAssocID="{C265E04C-3F85-4616-AABB-7C9CEA7F7350}" presName="sibTrans" presStyleCnt="0"/>
      <dgm:spPr/>
    </dgm:pt>
    <dgm:pt modelId="{37F39E92-842F-4370-8FC4-1C9E7230C8B1}" type="pres">
      <dgm:prSet presAssocID="{DE9FF88C-B5AD-454D-B5D8-9899CA4AA22C}" presName="composite" presStyleCnt="0"/>
      <dgm:spPr/>
    </dgm:pt>
    <dgm:pt modelId="{87D03B78-B92F-4979-A92D-2977C4E9734B}" type="pres">
      <dgm:prSet presAssocID="{DE9FF88C-B5AD-454D-B5D8-9899CA4AA22C}" presName="rect1" presStyleLbl="b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3E87FD6-657D-4C9E-9BF7-E0CF46BF961C}" type="pres">
      <dgm:prSet presAssocID="{DE9FF88C-B5AD-454D-B5D8-9899CA4AA22C}" presName="wedgeRectCallout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1AE73-F22C-4DF0-AF6C-0FBAAF67CEA8}" type="pres">
      <dgm:prSet presAssocID="{C9625BF0-3E55-4538-8755-9FC866B6F076}" presName="sibTrans" presStyleCnt="0"/>
      <dgm:spPr/>
    </dgm:pt>
    <dgm:pt modelId="{0EDEA82E-5EAE-4D9A-ADF2-ED7A3BBAAF98}" type="pres">
      <dgm:prSet presAssocID="{2B071748-A90D-4303-813D-FC8850498CDA}" presName="composite" presStyleCnt="0"/>
      <dgm:spPr/>
    </dgm:pt>
    <dgm:pt modelId="{1C35332B-2529-4044-B45B-2116D267BFD5}" type="pres">
      <dgm:prSet presAssocID="{2B071748-A90D-4303-813D-FC8850498CDA}" presName="rect1" presStyleLbl="b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0CBDBFD-8D20-40D1-8B98-A204502CF228}" type="pres">
      <dgm:prSet presAssocID="{2B071748-A90D-4303-813D-FC8850498CDA}" presName="wedgeRectCallout1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D5D422-A338-468C-A27D-FFD496740889}" type="presOf" srcId="{DE9FF88C-B5AD-454D-B5D8-9899CA4AA22C}" destId="{33E87FD6-657D-4C9E-9BF7-E0CF46BF961C}" srcOrd="0" destOrd="0" presId="urn:microsoft.com/office/officeart/2008/layout/BendingPictureCaptionList"/>
    <dgm:cxn modelId="{3C4741D3-D295-49F4-B369-41159BA8F8C8}" srcId="{8FC211AD-5E0A-4C50-B060-2A9F000E95CD}" destId="{ACE44673-CA8C-4BB6-B0F5-46BCCD41AA54}" srcOrd="1" destOrd="0" parTransId="{3E5E60ED-156A-45FA-8F82-E7DB0C528642}" sibTransId="{5831D674-B434-4299-931D-71485B0C027F}"/>
    <dgm:cxn modelId="{CD1ABC79-EEF9-49CA-B9C3-CCF9196A9E7A}" type="presOf" srcId="{5201D154-24EA-4653-9957-C9CE5E975237}" destId="{D34FD649-F506-4A9C-A90A-E494D890F42F}" srcOrd="0" destOrd="0" presId="urn:microsoft.com/office/officeart/2008/layout/BendingPictureCaptionList"/>
    <dgm:cxn modelId="{46F19A05-E7EF-4E7E-995A-88F9C86128FF}" srcId="{8FC211AD-5E0A-4C50-B060-2A9F000E95CD}" destId="{DE9FF88C-B5AD-454D-B5D8-9899CA4AA22C}" srcOrd="3" destOrd="0" parTransId="{653EA81E-8A0A-4646-9751-1D2AB75290C6}" sibTransId="{C9625BF0-3E55-4538-8755-9FC866B6F076}"/>
    <dgm:cxn modelId="{E3D6F75E-8C7E-4B89-AA96-7DD12FA91D1B}" srcId="{8FC211AD-5E0A-4C50-B060-2A9F000E95CD}" destId="{B363BDC5-508A-4AB4-B673-5EB7BCD9FCAA}" srcOrd="0" destOrd="0" parTransId="{3106D51E-5B0E-4E28-BDE7-89BFC3728331}" sibTransId="{0427BDCD-D5BD-4E85-A5E5-6C1C4277C97B}"/>
    <dgm:cxn modelId="{1C642125-6977-43C0-B6E9-835AEDD17411}" srcId="{8FC211AD-5E0A-4C50-B060-2A9F000E95CD}" destId="{2B071748-A90D-4303-813D-FC8850498CDA}" srcOrd="4" destOrd="0" parTransId="{A99B92F6-F44B-423C-AAF8-4E138EBAC9E9}" sibTransId="{C47D6C19-AF49-45C9-B151-57CBA9D7ABE9}"/>
    <dgm:cxn modelId="{568037E1-D200-4E1D-A83F-147875D1E594}" type="presOf" srcId="{B363BDC5-508A-4AB4-B673-5EB7BCD9FCAA}" destId="{42561838-CD13-4E18-B6CF-30B6D0F4174A}" srcOrd="0" destOrd="0" presId="urn:microsoft.com/office/officeart/2008/layout/BendingPictureCaptionList"/>
    <dgm:cxn modelId="{A761BDC8-9AE3-4BCD-BC93-CF4FEE26A5AD}" type="presOf" srcId="{ACE44673-CA8C-4BB6-B0F5-46BCCD41AA54}" destId="{BCF9F330-28C9-46AE-BA44-373E40748AC6}" srcOrd="0" destOrd="0" presId="urn:microsoft.com/office/officeart/2008/layout/BendingPictureCaptionList"/>
    <dgm:cxn modelId="{0E97D538-0840-44DC-93B7-EE7E02DEC83F}" srcId="{8FC211AD-5E0A-4C50-B060-2A9F000E95CD}" destId="{5201D154-24EA-4653-9957-C9CE5E975237}" srcOrd="2" destOrd="0" parTransId="{081EAF41-54B3-49E7-A155-3AD390AF9AA5}" sibTransId="{C265E04C-3F85-4616-AABB-7C9CEA7F7350}"/>
    <dgm:cxn modelId="{F95F8CFB-58BF-4573-A762-834364FFD881}" type="presOf" srcId="{2B071748-A90D-4303-813D-FC8850498CDA}" destId="{70CBDBFD-8D20-40D1-8B98-A204502CF228}" srcOrd="0" destOrd="0" presId="urn:microsoft.com/office/officeart/2008/layout/BendingPictureCaptionList"/>
    <dgm:cxn modelId="{06F5C9EF-4B57-4B15-9A53-75BCA0F8F095}" type="presOf" srcId="{8FC211AD-5E0A-4C50-B060-2A9F000E95CD}" destId="{E92EDED3-4FF9-4181-83B6-3258C153C338}" srcOrd="0" destOrd="0" presId="urn:microsoft.com/office/officeart/2008/layout/BendingPictureCaptionList"/>
    <dgm:cxn modelId="{A6ED3549-5790-46FD-8756-E0503A79DEC6}" type="presParOf" srcId="{E92EDED3-4FF9-4181-83B6-3258C153C338}" destId="{28C0B2B6-3F22-48C8-A139-17B4B6ACE543}" srcOrd="0" destOrd="0" presId="urn:microsoft.com/office/officeart/2008/layout/BendingPictureCaptionList"/>
    <dgm:cxn modelId="{ADF7B0C0-9D5A-4C5B-9840-F860A0D4CBE6}" type="presParOf" srcId="{28C0B2B6-3F22-48C8-A139-17B4B6ACE543}" destId="{C3183252-D55F-46A1-86A7-F3C6B4F1FC00}" srcOrd="0" destOrd="0" presId="urn:microsoft.com/office/officeart/2008/layout/BendingPictureCaptionList"/>
    <dgm:cxn modelId="{C20D06DA-3D53-4BC0-B38E-A46305C21C82}" type="presParOf" srcId="{28C0B2B6-3F22-48C8-A139-17B4B6ACE543}" destId="{42561838-CD13-4E18-B6CF-30B6D0F4174A}" srcOrd="1" destOrd="0" presId="urn:microsoft.com/office/officeart/2008/layout/BendingPictureCaptionList"/>
    <dgm:cxn modelId="{BAD846F7-DE46-4DA2-B2A3-01BB246F0CA7}" type="presParOf" srcId="{E92EDED3-4FF9-4181-83B6-3258C153C338}" destId="{805FAF25-11A8-4B8E-97CB-AA0721BD8C6B}" srcOrd="1" destOrd="0" presId="urn:microsoft.com/office/officeart/2008/layout/BendingPictureCaptionList"/>
    <dgm:cxn modelId="{C56A5737-BF13-4DAF-8CA9-94C90A1A2211}" type="presParOf" srcId="{E92EDED3-4FF9-4181-83B6-3258C153C338}" destId="{55CE82FC-27D1-497B-ABDC-E435553CBBD0}" srcOrd="2" destOrd="0" presId="urn:microsoft.com/office/officeart/2008/layout/BendingPictureCaptionList"/>
    <dgm:cxn modelId="{231C3C28-8D80-4031-BAAB-FA4546F513AB}" type="presParOf" srcId="{55CE82FC-27D1-497B-ABDC-E435553CBBD0}" destId="{3790EB53-8C01-4ED0-83E4-2511EE5AE560}" srcOrd="0" destOrd="0" presId="urn:microsoft.com/office/officeart/2008/layout/BendingPictureCaptionList"/>
    <dgm:cxn modelId="{8EB9AD63-B974-4A0A-8B24-F7D9EDB501ED}" type="presParOf" srcId="{55CE82FC-27D1-497B-ABDC-E435553CBBD0}" destId="{BCF9F330-28C9-46AE-BA44-373E40748AC6}" srcOrd="1" destOrd="0" presId="urn:microsoft.com/office/officeart/2008/layout/BendingPictureCaptionList"/>
    <dgm:cxn modelId="{EA99ADB6-0EDD-4A1E-8D31-76D6E0899168}" type="presParOf" srcId="{E92EDED3-4FF9-4181-83B6-3258C153C338}" destId="{EFF6A160-3491-4989-8A70-3815B1390400}" srcOrd="3" destOrd="0" presId="urn:microsoft.com/office/officeart/2008/layout/BendingPictureCaptionList"/>
    <dgm:cxn modelId="{AE4C9D1D-D685-4258-8771-8D894F570A02}" type="presParOf" srcId="{E92EDED3-4FF9-4181-83B6-3258C153C338}" destId="{13B7AA60-8476-433E-89A9-461514AD59B7}" srcOrd="4" destOrd="0" presId="urn:microsoft.com/office/officeart/2008/layout/BendingPictureCaptionList"/>
    <dgm:cxn modelId="{F414A7C1-EF4F-4A21-91E1-5CADFA8AD517}" type="presParOf" srcId="{13B7AA60-8476-433E-89A9-461514AD59B7}" destId="{6BE0DBDD-0B44-4824-9420-3935B51928C7}" srcOrd="0" destOrd="0" presId="urn:microsoft.com/office/officeart/2008/layout/BendingPictureCaptionList"/>
    <dgm:cxn modelId="{91CE9A38-4CEC-47F8-B496-05920C6EC8C5}" type="presParOf" srcId="{13B7AA60-8476-433E-89A9-461514AD59B7}" destId="{D34FD649-F506-4A9C-A90A-E494D890F42F}" srcOrd="1" destOrd="0" presId="urn:microsoft.com/office/officeart/2008/layout/BendingPictureCaptionList"/>
    <dgm:cxn modelId="{BEE98E4F-B704-453B-9477-37A6946AD116}" type="presParOf" srcId="{E92EDED3-4FF9-4181-83B6-3258C153C338}" destId="{9546B64D-3B30-4ACD-9A88-152676C34397}" srcOrd="5" destOrd="0" presId="urn:microsoft.com/office/officeart/2008/layout/BendingPictureCaptionList"/>
    <dgm:cxn modelId="{7269B4CA-9AD1-43D2-9273-EB6BB32DD0CB}" type="presParOf" srcId="{E92EDED3-4FF9-4181-83B6-3258C153C338}" destId="{37F39E92-842F-4370-8FC4-1C9E7230C8B1}" srcOrd="6" destOrd="0" presId="urn:microsoft.com/office/officeart/2008/layout/BendingPictureCaptionList"/>
    <dgm:cxn modelId="{74371A65-DAAF-4785-BE1F-174562BE97A2}" type="presParOf" srcId="{37F39E92-842F-4370-8FC4-1C9E7230C8B1}" destId="{87D03B78-B92F-4979-A92D-2977C4E9734B}" srcOrd="0" destOrd="0" presId="urn:microsoft.com/office/officeart/2008/layout/BendingPictureCaptionList"/>
    <dgm:cxn modelId="{083A0FA8-033C-47B2-8241-2A1F5E4F329A}" type="presParOf" srcId="{37F39E92-842F-4370-8FC4-1C9E7230C8B1}" destId="{33E87FD6-657D-4C9E-9BF7-E0CF46BF961C}" srcOrd="1" destOrd="0" presId="urn:microsoft.com/office/officeart/2008/layout/BendingPictureCaptionList"/>
    <dgm:cxn modelId="{24FE1178-9C5C-4112-97D0-565CC9FD9057}" type="presParOf" srcId="{E92EDED3-4FF9-4181-83B6-3258C153C338}" destId="{C5C1AE73-F22C-4DF0-AF6C-0FBAAF67CEA8}" srcOrd="7" destOrd="0" presId="urn:microsoft.com/office/officeart/2008/layout/BendingPictureCaptionList"/>
    <dgm:cxn modelId="{776260E7-9491-4E1E-8E66-A01D78E5152B}" type="presParOf" srcId="{E92EDED3-4FF9-4181-83B6-3258C153C338}" destId="{0EDEA82E-5EAE-4D9A-ADF2-ED7A3BBAAF98}" srcOrd="8" destOrd="0" presId="urn:microsoft.com/office/officeart/2008/layout/BendingPictureCaptionList"/>
    <dgm:cxn modelId="{9E58C560-59F1-4CB5-8D43-1AF877256834}" type="presParOf" srcId="{0EDEA82E-5EAE-4D9A-ADF2-ED7A3BBAAF98}" destId="{1C35332B-2529-4044-B45B-2116D267BFD5}" srcOrd="0" destOrd="0" presId="urn:microsoft.com/office/officeart/2008/layout/BendingPictureCaptionList"/>
    <dgm:cxn modelId="{0184E719-3D0B-49B0-8D4C-8CC0E43C9712}" type="presParOf" srcId="{0EDEA82E-5EAE-4D9A-ADF2-ED7A3BBAAF98}" destId="{70CBDBFD-8D20-40D1-8B98-A204502CF22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D53CEB-9949-43B4-A6BE-1E4351C32DC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C9E1F9-46A8-4AFF-84E4-79CAFB67CEF0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Охранительная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018E3-813D-45F5-8BF0-9222559F0CCC}" type="parTrans" cxnId="{4DA90B2B-154C-461A-A751-137444FFEDB5}">
      <dgm:prSet/>
      <dgm:spPr/>
      <dgm:t>
        <a:bodyPr/>
        <a:lstStyle/>
        <a:p>
          <a:endParaRPr lang="ru-RU"/>
        </a:p>
      </dgm:t>
    </dgm:pt>
    <dgm:pt modelId="{6A157466-0A7B-408E-ADF6-AB7ECBDA65FD}" type="sibTrans" cxnId="{4DA90B2B-154C-461A-A751-137444FFEDB5}">
      <dgm:prSet/>
      <dgm:spPr/>
      <dgm:t>
        <a:bodyPr/>
        <a:lstStyle/>
        <a:p>
          <a:endParaRPr lang="ru-RU"/>
        </a:p>
      </dgm:t>
    </dgm:pt>
    <dgm:pt modelId="{64B94666-1A57-42D3-AAF1-0A49C7000C54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Является основной и традиционной для уголовного права и выражается в защите нормального уклада общественной жизни от нарушения путём установления преступности конкретных деяний, применения уголовного наказания и иных мер уголовно-правового характера за их совершение.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216D9-4D63-44A2-8BBC-40E38ECF304E}" type="parTrans" cxnId="{C28C0918-E61B-4AEF-A854-A2711084F7B1}">
      <dgm:prSet/>
      <dgm:spPr/>
      <dgm:t>
        <a:bodyPr/>
        <a:lstStyle/>
        <a:p>
          <a:endParaRPr lang="ru-RU"/>
        </a:p>
      </dgm:t>
    </dgm:pt>
    <dgm:pt modelId="{F35F674E-DB58-481A-A803-A78527064671}" type="sibTrans" cxnId="{C28C0918-E61B-4AEF-A854-A2711084F7B1}">
      <dgm:prSet/>
      <dgm:spPr/>
      <dgm:t>
        <a:bodyPr/>
        <a:lstStyle/>
        <a:p>
          <a:endParaRPr lang="ru-RU"/>
        </a:p>
      </dgm:t>
    </dgm:pt>
    <dgm:pt modelId="{784EB39E-C6F0-4C88-B56D-0002B7AA44B1}">
      <dgm:prSet phldrT="[Текст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Предупредительная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5BC9F-0501-4C1F-863C-DEC610F11835}" type="parTrans" cxnId="{BB2F270B-DC72-4500-9B2C-7488A7B8CBC4}">
      <dgm:prSet/>
      <dgm:spPr/>
      <dgm:t>
        <a:bodyPr/>
        <a:lstStyle/>
        <a:p>
          <a:endParaRPr lang="ru-RU"/>
        </a:p>
      </dgm:t>
    </dgm:pt>
    <dgm:pt modelId="{AFE4F83A-F5CF-4CCB-B788-E56106388ADF}" type="sibTrans" cxnId="{BB2F270B-DC72-4500-9B2C-7488A7B8CBC4}">
      <dgm:prSet/>
      <dgm:spPr/>
      <dgm:t>
        <a:bodyPr/>
        <a:lstStyle/>
        <a:p>
          <a:endParaRPr lang="ru-RU"/>
        </a:p>
      </dgm:t>
    </dgm:pt>
    <dgm:pt modelId="{6651F068-DD89-4703-84F8-DFBBFAD10C30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Выражается в создании препятствий для совершения преступлений путём установления уголовно-правового запрета, в поощрении законопослушных граждан к активному противодействию преступным деяниям, а преступников — к отказу от доведения начатых преступлений до конца, к восстановлению нарушенных их поступком благ и интересов.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3D496-06E7-461E-AA87-00AD95DE9E23}" type="parTrans" cxnId="{FE47EE77-8A22-4305-981E-F9121F938C6F}">
      <dgm:prSet/>
      <dgm:spPr/>
      <dgm:t>
        <a:bodyPr/>
        <a:lstStyle/>
        <a:p>
          <a:endParaRPr lang="ru-RU"/>
        </a:p>
      </dgm:t>
    </dgm:pt>
    <dgm:pt modelId="{C4F3EB61-D715-4183-B630-F4ABCD59519F}" type="sibTrans" cxnId="{FE47EE77-8A22-4305-981E-F9121F938C6F}">
      <dgm:prSet/>
      <dgm:spPr/>
      <dgm:t>
        <a:bodyPr/>
        <a:lstStyle/>
        <a:p>
          <a:endParaRPr lang="ru-RU"/>
        </a:p>
      </dgm:t>
    </dgm:pt>
    <dgm:pt modelId="{AF6C3DEA-1C09-4135-8377-DF4D3DA06856}">
      <dgm:prSet phldrT="[Текст]" custT="1"/>
      <dgm:spPr>
        <a:solidFill>
          <a:srgbClr val="00B0F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Воспитательная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C07B4-34F5-4514-AA54-A9718787199E}" type="parTrans" cxnId="{8A5C840E-8628-4D22-B91D-1D6FB89A9162}">
      <dgm:prSet/>
      <dgm:spPr/>
      <dgm:t>
        <a:bodyPr/>
        <a:lstStyle/>
        <a:p>
          <a:endParaRPr lang="ru-RU"/>
        </a:p>
      </dgm:t>
    </dgm:pt>
    <dgm:pt modelId="{591AEB15-1B92-4452-AE7F-E4B6D98DBE40}" type="sibTrans" cxnId="{8A5C840E-8628-4D22-B91D-1D6FB89A9162}">
      <dgm:prSet/>
      <dgm:spPr/>
      <dgm:t>
        <a:bodyPr/>
        <a:lstStyle/>
        <a:p>
          <a:endParaRPr lang="ru-RU"/>
        </a:p>
      </dgm:t>
    </dgm:pt>
    <dgm:pt modelId="{B52244E8-7C9D-4EED-9FE0-40DD4CB19804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Выражается в формировании у граждан уважения к охраняемым уголовным правом общественным отношениям, интересам и благам, нетерпимого отношения к правонарушениям.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EDB87-9139-4881-8B27-D220CB09D17B}" type="parTrans" cxnId="{35CFE473-A8E0-4EB3-A5AF-590DC45F6F23}">
      <dgm:prSet/>
      <dgm:spPr/>
      <dgm:t>
        <a:bodyPr/>
        <a:lstStyle/>
        <a:p>
          <a:endParaRPr lang="ru-RU"/>
        </a:p>
      </dgm:t>
    </dgm:pt>
    <dgm:pt modelId="{93266B0C-C51A-43F0-8A8B-C5E544208C4A}" type="sibTrans" cxnId="{35CFE473-A8E0-4EB3-A5AF-590DC45F6F23}">
      <dgm:prSet/>
      <dgm:spPr/>
      <dgm:t>
        <a:bodyPr/>
        <a:lstStyle/>
        <a:p>
          <a:endParaRPr lang="ru-RU"/>
        </a:p>
      </dgm:t>
    </dgm:pt>
    <dgm:pt modelId="{3952E1AC-22B7-421A-9EB5-CEDD0762EF0F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реализации данной функции возникают охранительные уголовно-правовые отношения и используется метод принуждения.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89ABD-9A58-4CCF-A2AA-D126BB1AFDD2}" type="parTrans" cxnId="{21D92B21-9092-4C92-8133-03D9D2A9C7FE}">
      <dgm:prSet/>
      <dgm:spPr/>
      <dgm:t>
        <a:bodyPr/>
        <a:lstStyle/>
        <a:p>
          <a:endParaRPr lang="ru-RU"/>
        </a:p>
      </dgm:t>
    </dgm:pt>
    <dgm:pt modelId="{FD565F63-2CF9-4C91-885E-2193D5896D6D}" type="sibTrans" cxnId="{21D92B21-9092-4C92-8133-03D9D2A9C7FE}">
      <dgm:prSet/>
      <dgm:spPr/>
      <dgm:t>
        <a:bodyPr/>
        <a:lstStyle/>
        <a:p>
          <a:endParaRPr lang="ru-RU"/>
        </a:p>
      </dgm:t>
    </dgm:pt>
    <dgm:pt modelId="{463A9BBF-2BB7-432F-B4E8-60D7FCA9CDFB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Выделяют общую превенцию (предупреждение совершения преступлений любыми лицами) и специальную превенцию (предупреждение повторного совершения преступлений лицами, которые ранее уже совершили преступление).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F1F79-6AEC-4431-B68A-BFB97F0F6999}" type="parTrans" cxnId="{FF9190E3-07DD-428E-B6D2-F74C8AB3BB2A}">
      <dgm:prSet/>
      <dgm:spPr/>
      <dgm:t>
        <a:bodyPr/>
        <a:lstStyle/>
        <a:p>
          <a:endParaRPr lang="ru-RU"/>
        </a:p>
      </dgm:t>
    </dgm:pt>
    <dgm:pt modelId="{5F73EE2F-7C3E-4521-9DF9-02CC4345138C}" type="sibTrans" cxnId="{FF9190E3-07DD-428E-B6D2-F74C8AB3BB2A}">
      <dgm:prSet/>
      <dgm:spPr/>
      <dgm:t>
        <a:bodyPr/>
        <a:lstStyle/>
        <a:p>
          <a:endParaRPr lang="ru-RU"/>
        </a:p>
      </dgm:t>
    </dgm:pt>
    <dgm:pt modelId="{9EE1C76A-165D-4918-AAA5-1C6B924B19F2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Всех людей по характеру воздействия на них уголовного права можно условно разделить на три части: для первых наличие уголовно-правовых запретов не является обязательным, поскольку совершение преступлений противоречит их мировоззрению, в том числе представлениям о добре и зле, вторые не совершают преступлений из страха перед наказанием, а третьи осознанно идут на совершение преступлений.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25680-832E-403E-86D8-8312D09007B7}" type="parTrans" cxnId="{66B6163E-9C0A-4603-9E80-BB5CF3F71EEA}">
      <dgm:prSet/>
      <dgm:spPr/>
      <dgm:t>
        <a:bodyPr/>
        <a:lstStyle/>
        <a:p>
          <a:endParaRPr lang="ru-RU"/>
        </a:p>
      </dgm:t>
    </dgm:pt>
    <dgm:pt modelId="{05803FC3-5FA6-429D-8D2D-A6297C781A5A}" type="sibTrans" cxnId="{66B6163E-9C0A-4603-9E80-BB5CF3F71EEA}">
      <dgm:prSet/>
      <dgm:spPr/>
      <dgm:t>
        <a:bodyPr/>
        <a:lstStyle/>
        <a:p>
          <a:endParaRPr lang="ru-RU"/>
        </a:p>
      </dgm:t>
    </dgm:pt>
    <dgm:pt modelId="{01749648-C9FB-474B-9457-65B6B2DE23A6}" type="pres">
      <dgm:prSet presAssocID="{1FD53CEB-9949-43B4-A6BE-1E4351C32DC9}" presName="Name0" presStyleCnt="0">
        <dgm:presLayoutVars>
          <dgm:dir/>
          <dgm:animLvl val="lvl"/>
          <dgm:resizeHandles val="exact"/>
        </dgm:presLayoutVars>
      </dgm:prSet>
      <dgm:spPr/>
    </dgm:pt>
    <dgm:pt modelId="{507938D1-D797-49DA-B496-621CBEFD92C9}" type="pres">
      <dgm:prSet presAssocID="{04C9E1F9-46A8-4AFF-84E4-79CAFB67CEF0}" presName="composite" presStyleCnt="0"/>
      <dgm:spPr/>
    </dgm:pt>
    <dgm:pt modelId="{66272345-3936-42AF-B7CE-1CCE313A624C}" type="pres">
      <dgm:prSet presAssocID="{04C9E1F9-46A8-4AFF-84E4-79CAFB67CEF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151557B-35F2-455F-AC01-D7FEF175499F}" type="pres">
      <dgm:prSet presAssocID="{04C9E1F9-46A8-4AFF-84E4-79CAFB67CEF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BBA2E-F778-4525-AD24-0F1377230193}" type="pres">
      <dgm:prSet presAssocID="{6A157466-0A7B-408E-ADF6-AB7ECBDA65FD}" presName="space" presStyleCnt="0"/>
      <dgm:spPr/>
    </dgm:pt>
    <dgm:pt modelId="{67F364A1-CEFB-49AD-A865-F92DB12E6837}" type="pres">
      <dgm:prSet presAssocID="{784EB39E-C6F0-4C88-B56D-0002B7AA44B1}" presName="composite" presStyleCnt="0"/>
      <dgm:spPr/>
    </dgm:pt>
    <dgm:pt modelId="{C96D9B64-04BD-4910-8282-4450A04BB68A}" type="pres">
      <dgm:prSet presAssocID="{784EB39E-C6F0-4C88-B56D-0002B7AA44B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EFF632D-B345-4C82-942A-5BA661EF6A5C}" type="pres">
      <dgm:prSet presAssocID="{784EB39E-C6F0-4C88-B56D-0002B7AA44B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77E44-792F-4A63-8558-CC2270B45438}" type="pres">
      <dgm:prSet presAssocID="{AFE4F83A-F5CF-4CCB-B788-E56106388ADF}" presName="space" presStyleCnt="0"/>
      <dgm:spPr/>
    </dgm:pt>
    <dgm:pt modelId="{A5308447-D5CE-4D88-8BAD-16E8B85F2B24}" type="pres">
      <dgm:prSet presAssocID="{AF6C3DEA-1C09-4135-8377-DF4D3DA06856}" presName="composite" presStyleCnt="0"/>
      <dgm:spPr/>
    </dgm:pt>
    <dgm:pt modelId="{CDDD0AA4-E91D-4C8E-9CCE-9B56F355CBC0}" type="pres">
      <dgm:prSet presAssocID="{AF6C3DEA-1C09-4135-8377-DF4D3DA068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BE9AF8B-898F-42D8-9DC7-A87658505C83}" type="pres">
      <dgm:prSet presAssocID="{AF6C3DEA-1C09-4135-8377-DF4D3DA068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F270B-DC72-4500-9B2C-7488A7B8CBC4}" srcId="{1FD53CEB-9949-43B4-A6BE-1E4351C32DC9}" destId="{784EB39E-C6F0-4C88-B56D-0002B7AA44B1}" srcOrd="1" destOrd="0" parTransId="{9265BC9F-0501-4C1F-863C-DEC610F11835}" sibTransId="{AFE4F83A-F5CF-4CCB-B788-E56106388ADF}"/>
    <dgm:cxn modelId="{FE47EE77-8A22-4305-981E-F9121F938C6F}" srcId="{784EB39E-C6F0-4C88-B56D-0002B7AA44B1}" destId="{6651F068-DD89-4703-84F8-DFBBFAD10C30}" srcOrd="0" destOrd="0" parTransId="{0EE3D496-06E7-461E-AA87-00AD95DE9E23}" sibTransId="{C4F3EB61-D715-4183-B630-F4ABCD59519F}"/>
    <dgm:cxn modelId="{8A5C840E-8628-4D22-B91D-1D6FB89A9162}" srcId="{1FD53CEB-9949-43B4-A6BE-1E4351C32DC9}" destId="{AF6C3DEA-1C09-4135-8377-DF4D3DA06856}" srcOrd="2" destOrd="0" parTransId="{12FC07B4-34F5-4514-AA54-A9718787199E}" sibTransId="{591AEB15-1B92-4452-AE7F-E4B6D98DBE40}"/>
    <dgm:cxn modelId="{C28C0918-E61B-4AEF-A854-A2711084F7B1}" srcId="{04C9E1F9-46A8-4AFF-84E4-79CAFB67CEF0}" destId="{64B94666-1A57-42D3-AAF1-0A49C7000C54}" srcOrd="0" destOrd="0" parTransId="{FCE216D9-4D63-44A2-8BBC-40E38ECF304E}" sibTransId="{F35F674E-DB58-481A-A803-A78527064671}"/>
    <dgm:cxn modelId="{C1BC6307-3337-405B-B1B8-201446A90886}" type="presOf" srcId="{6651F068-DD89-4703-84F8-DFBBFAD10C30}" destId="{9EFF632D-B345-4C82-942A-5BA661EF6A5C}" srcOrd="0" destOrd="0" presId="urn:microsoft.com/office/officeart/2005/8/layout/hList1"/>
    <dgm:cxn modelId="{60093856-AEFA-4AFF-8637-27C1299CD41E}" type="presOf" srcId="{463A9BBF-2BB7-432F-B4E8-60D7FCA9CDFB}" destId="{9EFF632D-B345-4C82-942A-5BA661EF6A5C}" srcOrd="0" destOrd="1" presId="urn:microsoft.com/office/officeart/2005/8/layout/hList1"/>
    <dgm:cxn modelId="{66B6163E-9C0A-4603-9E80-BB5CF3F71EEA}" srcId="{AF6C3DEA-1C09-4135-8377-DF4D3DA06856}" destId="{9EE1C76A-165D-4918-AAA5-1C6B924B19F2}" srcOrd="1" destOrd="0" parTransId="{CE825680-832E-403E-86D8-8312D09007B7}" sibTransId="{05803FC3-5FA6-429D-8D2D-A6297C781A5A}"/>
    <dgm:cxn modelId="{35CFE473-A8E0-4EB3-A5AF-590DC45F6F23}" srcId="{AF6C3DEA-1C09-4135-8377-DF4D3DA06856}" destId="{B52244E8-7C9D-4EED-9FE0-40DD4CB19804}" srcOrd="0" destOrd="0" parTransId="{9BAEDB87-9139-4881-8B27-D220CB09D17B}" sibTransId="{93266B0C-C51A-43F0-8A8B-C5E544208C4A}"/>
    <dgm:cxn modelId="{6E8E8B5F-102A-4B51-8F24-0AADD3FAFAE2}" type="presOf" srcId="{AF6C3DEA-1C09-4135-8377-DF4D3DA06856}" destId="{CDDD0AA4-E91D-4C8E-9CCE-9B56F355CBC0}" srcOrd="0" destOrd="0" presId="urn:microsoft.com/office/officeart/2005/8/layout/hList1"/>
    <dgm:cxn modelId="{2E4FA28D-5338-4E88-8935-BB77043EDBAA}" type="presOf" srcId="{9EE1C76A-165D-4918-AAA5-1C6B924B19F2}" destId="{EBE9AF8B-898F-42D8-9DC7-A87658505C83}" srcOrd="0" destOrd="1" presId="urn:microsoft.com/office/officeart/2005/8/layout/hList1"/>
    <dgm:cxn modelId="{FF9190E3-07DD-428E-B6D2-F74C8AB3BB2A}" srcId="{784EB39E-C6F0-4C88-B56D-0002B7AA44B1}" destId="{463A9BBF-2BB7-432F-B4E8-60D7FCA9CDFB}" srcOrd="1" destOrd="0" parTransId="{F38F1F79-6AEC-4431-B68A-BFB97F0F6999}" sibTransId="{5F73EE2F-7C3E-4521-9DF9-02CC4345138C}"/>
    <dgm:cxn modelId="{FE95A21A-31C8-4FF4-8BED-05BB42549B5F}" type="presOf" srcId="{784EB39E-C6F0-4C88-B56D-0002B7AA44B1}" destId="{C96D9B64-04BD-4910-8282-4450A04BB68A}" srcOrd="0" destOrd="0" presId="urn:microsoft.com/office/officeart/2005/8/layout/hList1"/>
    <dgm:cxn modelId="{4C4B383E-6547-48FA-A5B9-5BB190710A27}" type="presOf" srcId="{B52244E8-7C9D-4EED-9FE0-40DD4CB19804}" destId="{EBE9AF8B-898F-42D8-9DC7-A87658505C83}" srcOrd="0" destOrd="0" presId="urn:microsoft.com/office/officeart/2005/8/layout/hList1"/>
    <dgm:cxn modelId="{D19D720C-CE65-43D0-BF3C-B09DD98F74E4}" type="presOf" srcId="{1FD53CEB-9949-43B4-A6BE-1E4351C32DC9}" destId="{01749648-C9FB-474B-9457-65B6B2DE23A6}" srcOrd="0" destOrd="0" presId="urn:microsoft.com/office/officeart/2005/8/layout/hList1"/>
    <dgm:cxn modelId="{21D92B21-9092-4C92-8133-03D9D2A9C7FE}" srcId="{04C9E1F9-46A8-4AFF-84E4-79CAFB67CEF0}" destId="{3952E1AC-22B7-421A-9EB5-CEDD0762EF0F}" srcOrd="1" destOrd="0" parTransId="{AB189ABD-9A58-4CCF-A2AA-D126BB1AFDD2}" sibTransId="{FD565F63-2CF9-4C91-885E-2193D5896D6D}"/>
    <dgm:cxn modelId="{4DA90B2B-154C-461A-A751-137444FFEDB5}" srcId="{1FD53CEB-9949-43B4-A6BE-1E4351C32DC9}" destId="{04C9E1F9-46A8-4AFF-84E4-79CAFB67CEF0}" srcOrd="0" destOrd="0" parTransId="{098018E3-813D-45F5-8BF0-9222559F0CCC}" sibTransId="{6A157466-0A7B-408E-ADF6-AB7ECBDA65FD}"/>
    <dgm:cxn modelId="{38C2D910-012F-44BA-98B7-D8626C4E7D1B}" type="presOf" srcId="{64B94666-1A57-42D3-AAF1-0A49C7000C54}" destId="{8151557B-35F2-455F-AC01-D7FEF175499F}" srcOrd="0" destOrd="0" presId="urn:microsoft.com/office/officeart/2005/8/layout/hList1"/>
    <dgm:cxn modelId="{A853D25F-9DBB-4A85-A60D-CEFAC563A086}" type="presOf" srcId="{04C9E1F9-46A8-4AFF-84E4-79CAFB67CEF0}" destId="{66272345-3936-42AF-B7CE-1CCE313A624C}" srcOrd="0" destOrd="0" presId="urn:microsoft.com/office/officeart/2005/8/layout/hList1"/>
    <dgm:cxn modelId="{52DED5BF-4B71-462A-85CC-F601456F4BF2}" type="presOf" srcId="{3952E1AC-22B7-421A-9EB5-CEDD0762EF0F}" destId="{8151557B-35F2-455F-AC01-D7FEF175499F}" srcOrd="0" destOrd="1" presId="urn:microsoft.com/office/officeart/2005/8/layout/hList1"/>
    <dgm:cxn modelId="{E11D60CB-40FD-42FB-876A-BFD32FA0D065}" type="presParOf" srcId="{01749648-C9FB-474B-9457-65B6B2DE23A6}" destId="{507938D1-D797-49DA-B496-621CBEFD92C9}" srcOrd="0" destOrd="0" presId="urn:microsoft.com/office/officeart/2005/8/layout/hList1"/>
    <dgm:cxn modelId="{1B1BA6BF-E077-4FA2-96AF-4D54813D4E99}" type="presParOf" srcId="{507938D1-D797-49DA-B496-621CBEFD92C9}" destId="{66272345-3936-42AF-B7CE-1CCE313A624C}" srcOrd="0" destOrd="0" presId="urn:microsoft.com/office/officeart/2005/8/layout/hList1"/>
    <dgm:cxn modelId="{44719C8F-9A38-4120-A279-1D978D3A977C}" type="presParOf" srcId="{507938D1-D797-49DA-B496-621CBEFD92C9}" destId="{8151557B-35F2-455F-AC01-D7FEF175499F}" srcOrd="1" destOrd="0" presId="urn:microsoft.com/office/officeart/2005/8/layout/hList1"/>
    <dgm:cxn modelId="{AA85B886-D20C-446E-8FDE-4142C9BFC16A}" type="presParOf" srcId="{01749648-C9FB-474B-9457-65B6B2DE23A6}" destId="{657BBA2E-F778-4525-AD24-0F1377230193}" srcOrd="1" destOrd="0" presId="urn:microsoft.com/office/officeart/2005/8/layout/hList1"/>
    <dgm:cxn modelId="{43BDEB4A-813F-4165-90E5-01DE58E8CD37}" type="presParOf" srcId="{01749648-C9FB-474B-9457-65B6B2DE23A6}" destId="{67F364A1-CEFB-49AD-A865-F92DB12E6837}" srcOrd="2" destOrd="0" presId="urn:microsoft.com/office/officeart/2005/8/layout/hList1"/>
    <dgm:cxn modelId="{D9A242B2-EEA4-4BDB-8DCC-95658EC2AEDD}" type="presParOf" srcId="{67F364A1-CEFB-49AD-A865-F92DB12E6837}" destId="{C96D9B64-04BD-4910-8282-4450A04BB68A}" srcOrd="0" destOrd="0" presId="urn:microsoft.com/office/officeart/2005/8/layout/hList1"/>
    <dgm:cxn modelId="{A0869B6A-4811-49DA-9F26-47609246C3D6}" type="presParOf" srcId="{67F364A1-CEFB-49AD-A865-F92DB12E6837}" destId="{9EFF632D-B345-4C82-942A-5BA661EF6A5C}" srcOrd="1" destOrd="0" presId="urn:microsoft.com/office/officeart/2005/8/layout/hList1"/>
    <dgm:cxn modelId="{4AC2D259-B57E-4D7A-B866-68B2912FE4CC}" type="presParOf" srcId="{01749648-C9FB-474B-9457-65B6B2DE23A6}" destId="{7B077E44-792F-4A63-8558-CC2270B45438}" srcOrd="3" destOrd="0" presId="urn:microsoft.com/office/officeart/2005/8/layout/hList1"/>
    <dgm:cxn modelId="{C04C9C85-067B-458D-BE79-3E803994F76D}" type="presParOf" srcId="{01749648-C9FB-474B-9457-65B6B2DE23A6}" destId="{A5308447-D5CE-4D88-8BAD-16E8B85F2B24}" srcOrd="4" destOrd="0" presId="urn:microsoft.com/office/officeart/2005/8/layout/hList1"/>
    <dgm:cxn modelId="{5CB0F432-113C-4CCE-ADF7-121546A6D407}" type="presParOf" srcId="{A5308447-D5CE-4D88-8BAD-16E8B85F2B24}" destId="{CDDD0AA4-E91D-4C8E-9CCE-9B56F355CBC0}" srcOrd="0" destOrd="0" presId="urn:microsoft.com/office/officeart/2005/8/layout/hList1"/>
    <dgm:cxn modelId="{92AA542B-FB6F-4ECE-AD74-2FEF2902AD4D}" type="presParOf" srcId="{A5308447-D5CE-4D88-8BAD-16E8B85F2B24}" destId="{EBE9AF8B-898F-42D8-9DC7-A87658505C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9AA0D5-2E40-495E-8439-C6AF1E13FDF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8271CB-41B0-48B2-91FB-0D05F96C46DD}">
      <dgm:prSet phldrT="[Текст]"/>
      <dgm:spPr>
        <a:solidFill>
          <a:srgbClr val="FF5D5D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270C3C-6C7D-4C02-9E28-9B3BEA4FCA73}" type="parTrans" cxnId="{5F067E4E-908B-4CE1-B663-A5F0C75B6483}">
      <dgm:prSet/>
      <dgm:spPr/>
      <dgm:t>
        <a:bodyPr/>
        <a:lstStyle/>
        <a:p>
          <a:endParaRPr lang="ru-RU"/>
        </a:p>
      </dgm:t>
    </dgm:pt>
    <dgm:pt modelId="{6DE27095-A92B-4B30-A677-CFDE8846A992}" type="sibTrans" cxnId="{5F067E4E-908B-4CE1-B663-A5F0C75B6483}">
      <dgm:prSet/>
      <dgm:spPr/>
      <dgm:t>
        <a:bodyPr/>
        <a:lstStyle/>
        <a:p>
          <a:endParaRPr lang="ru-RU"/>
        </a:p>
      </dgm:t>
    </dgm:pt>
    <dgm:pt modelId="{AF193AD5-0A4A-422C-8212-FC2E468583F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Общественная опасность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E379C-7CFB-42BB-9351-00BE690F7ED9}" type="parTrans" cxnId="{57081866-3A9D-4DBF-8023-3098DBE8DC79}">
      <dgm:prSet/>
      <dgm:spPr/>
      <dgm:t>
        <a:bodyPr/>
        <a:lstStyle/>
        <a:p>
          <a:endParaRPr lang="ru-RU"/>
        </a:p>
      </dgm:t>
    </dgm:pt>
    <dgm:pt modelId="{91B6DC4A-A5A6-4697-97B7-0B3162018B6A}" type="sibTrans" cxnId="{57081866-3A9D-4DBF-8023-3098DBE8DC79}">
      <dgm:prSet/>
      <dgm:spPr/>
      <dgm:t>
        <a:bodyPr/>
        <a:lstStyle/>
        <a:p>
          <a:endParaRPr lang="ru-RU"/>
        </a:p>
      </dgm:t>
    </dgm:pt>
    <dgm:pt modelId="{24442A27-DAD4-408D-A456-CBF1F874962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Противоправность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5AA8E-9F4E-43BC-9D92-A32CC58FA7A8}" type="parTrans" cxnId="{DA7B9243-063C-494D-A924-7B519BE142E0}">
      <dgm:prSet/>
      <dgm:spPr/>
      <dgm:t>
        <a:bodyPr/>
        <a:lstStyle/>
        <a:p>
          <a:endParaRPr lang="ru-RU"/>
        </a:p>
      </dgm:t>
    </dgm:pt>
    <dgm:pt modelId="{4F36016C-8D9B-4806-83AD-3B88ADFF825E}" type="sibTrans" cxnId="{DA7B9243-063C-494D-A924-7B519BE142E0}">
      <dgm:prSet/>
      <dgm:spPr/>
      <dgm:t>
        <a:bodyPr/>
        <a:lstStyle/>
        <a:p>
          <a:endParaRPr lang="ru-RU"/>
        </a:p>
      </dgm:t>
    </dgm:pt>
    <dgm:pt modelId="{28625A5F-3882-4C49-A500-9B89034EA32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Виновность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9A70A-2AED-45C1-A0B6-3DB595AF5980}" type="parTrans" cxnId="{83A495A1-2E2F-4447-9001-F9C8FD54DF1E}">
      <dgm:prSet/>
      <dgm:spPr/>
      <dgm:t>
        <a:bodyPr/>
        <a:lstStyle/>
        <a:p>
          <a:endParaRPr lang="ru-RU"/>
        </a:p>
      </dgm:t>
    </dgm:pt>
    <dgm:pt modelId="{01614B78-5C8F-4372-89FB-2600E004930D}" type="sibTrans" cxnId="{83A495A1-2E2F-4447-9001-F9C8FD54DF1E}">
      <dgm:prSet/>
      <dgm:spPr/>
      <dgm:t>
        <a:bodyPr/>
        <a:lstStyle/>
        <a:p>
          <a:endParaRPr lang="ru-RU"/>
        </a:p>
      </dgm:t>
    </dgm:pt>
    <dgm:pt modelId="{D3D17753-F0B1-4F49-9E7C-5D402C39AF9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Наказуемость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D4B71-D074-4232-A43C-DC02C0C62327}" type="parTrans" cxnId="{C2AB4CE5-3BCA-4884-9D96-31C147920D85}">
      <dgm:prSet/>
      <dgm:spPr/>
      <dgm:t>
        <a:bodyPr/>
        <a:lstStyle/>
        <a:p>
          <a:endParaRPr lang="ru-RU"/>
        </a:p>
      </dgm:t>
    </dgm:pt>
    <dgm:pt modelId="{F49BD24B-B43B-4F9B-BDC4-ECCB1B992100}" type="sibTrans" cxnId="{C2AB4CE5-3BCA-4884-9D96-31C147920D85}">
      <dgm:prSet/>
      <dgm:spPr/>
      <dgm:t>
        <a:bodyPr/>
        <a:lstStyle/>
        <a:p>
          <a:endParaRPr lang="ru-RU"/>
        </a:p>
      </dgm:t>
    </dgm:pt>
    <dgm:pt modelId="{A35AF151-0FF5-476A-9AE9-1B04F9C48028}" type="pres">
      <dgm:prSet presAssocID="{4C9AA0D5-2E40-495E-8439-C6AF1E13FD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0912F4-7127-4611-83F9-FBBC83F17D88}" type="pres">
      <dgm:prSet presAssocID="{AD8271CB-41B0-48B2-91FB-0D05F96C46DD}" presName="root1" presStyleCnt="0"/>
      <dgm:spPr/>
    </dgm:pt>
    <dgm:pt modelId="{8728CB2F-DED5-415C-ABBC-AA07437C623C}" type="pres">
      <dgm:prSet presAssocID="{AD8271CB-41B0-48B2-91FB-0D05F96C46DD}" presName="LevelOneTextNode" presStyleLbl="node0" presStyleIdx="0" presStyleCnt="1">
        <dgm:presLayoutVars>
          <dgm:chPref val="3"/>
        </dgm:presLayoutVars>
      </dgm:prSet>
      <dgm:spPr/>
    </dgm:pt>
    <dgm:pt modelId="{E9A836E8-956C-4C68-BA00-EC5BF83A69E0}" type="pres">
      <dgm:prSet presAssocID="{AD8271CB-41B0-48B2-91FB-0D05F96C46DD}" presName="level2hierChild" presStyleCnt="0"/>
      <dgm:spPr/>
    </dgm:pt>
    <dgm:pt modelId="{FDFCFA2B-EC8E-42F0-B68A-9E2A0E406DCC}" type="pres">
      <dgm:prSet presAssocID="{1D2E379C-7CFB-42BB-9351-00BE690F7ED9}" presName="conn2-1" presStyleLbl="parChTrans1D2" presStyleIdx="0" presStyleCnt="4"/>
      <dgm:spPr/>
    </dgm:pt>
    <dgm:pt modelId="{02551CA0-4BA7-4230-A648-F4DC9C1CEBD3}" type="pres">
      <dgm:prSet presAssocID="{1D2E379C-7CFB-42BB-9351-00BE690F7ED9}" presName="connTx" presStyleLbl="parChTrans1D2" presStyleIdx="0" presStyleCnt="4"/>
      <dgm:spPr/>
    </dgm:pt>
    <dgm:pt modelId="{4D72ADF3-2EB3-459A-935D-4475D6DD75A3}" type="pres">
      <dgm:prSet presAssocID="{AF193AD5-0A4A-422C-8212-FC2E468583FE}" presName="root2" presStyleCnt="0"/>
      <dgm:spPr/>
    </dgm:pt>
    <dgm:pt modelId="{712677D8-A838-4916-BB28-E370515C15D2}" type="pres">
      <dgm:prSet presAssocID="{AF193AD5-0A4A-422C-8212-FC2E468583FE}" presName="LevelTwoTextNode" presStyleLbl="node2" presStyleIdx="0" presStyleCnt="4" custScaleX="137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AECD52-7E1D-48FD-99AB-C01FC2BF8B13}" type="pres">
      <dgm:prSet presAssocID="{AF193AD5-0A4A-422C-8212-FC2E468583FE}" presName="level3hierChild" presStyleCnt="0"/>
      <dgm:spPr/>
    </dgm:pt>
    <dgm:pt modelId="{A1AF95F1-0CAF-4788-984B-C864F2C664DE}" type="pres">
      <dgm:prSet presAssocID="{DDB5AA8E-9F4E-43BC-9D92-A32CC58FA7A8}" presName="conn2-1" presStyleLbl="parChTrans1D2" presStyleIdx="1" presStyleCnt="4"/>
      <dgm:spPr/>
    </dgm:pt>
    <dgm:pt modelId="{669B9476-2522-4DB8-9EC6-6F37ED8BEC5E}" type="pres">
      <dgm:prSet presAssocID="{DDB5AA8E-9F4E-43BC-9D92-A32CC58FA7A8}" presName="connTx" presStyleLbl="parChTrans1D2" presStyleIdx="1" presStyleCnt="4"/>
      <dgm:spPr/>
    </dgm:pt>
    <dgm:pt modelId="{378304EB-24B9-4E3E-B776-201EB3E39B35}" type="pres">
      <dgm:prSet presAssocID="{24442A27-DAD4-408D-A456-CBF1F874962E}" presName="root2" presStyleCnt="0"/>
      <dgm:spPr/>
    </dgm:pt>
    <dgm:pt modelId="{C34DEA0D-B43C-4178-A122-48B2DAD2F52B}" type="pres">
      <dgm:prSet presAssocID="{24442A27-DAD4-408D-A456-CBF1F874962E}" presName="LevelTwoTextNode" presStyleLbl="node2" presStyleIdx="1" presStyleCnt="4" custScaleX="137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551EC4-B69B-41C8-9BD4-0F929DE38BCC}" type="pres">
      <dgm:prSet presAssocID="{24442A27-DAD4-408D-A456-CBF1F874962E}" presName="level3hierChild" presStyleCnt="0"/>
      <dgm:spPr/>
    </dgm:pt>
    <dgm:pt modelId="{693065CA-3066-4FF5-9BEE-B8C03424C63A}" type="pres">
      <dgm:prSet presAssocID="{2D59A70A-2AED-45C1-A0B6-3DB595AF5980}" presName="conn2-1" presStyleLbl="parChTrans1D2" presStyleIdx="2" presStyleCnt="4"/>
      <dgm:spPr/>
    </dgm:pt>
    <dgm:pt modelId="{C5FA9FC4-52EE-4921-92BD-CE6D6760191F}" type="pres">
      <dgm:prSet presAssocID="{2D59A70A-2AED-45C1-A0B6-3DB595AF5980}" presName="connTx" presStyleLbl="parChTrans1D2" presStyleIdx="2" presStyleCnt="4"/>
      <dgm:spPr/>
    </dgm:pt>
    <dgm:pt modelId="{D417F150-E29F-4761-990A-8F4F9A9AD1AC}" type="pres">
      <dgm:prSet presAssocID="{28625A5F-3882-4C49-A500-9B89034EA321}" presName="root2" presStyleCnt="0"/>
      <dgm:spPr/>
    </dgm:pt>
    <dgm:pt modelId="{DA7F13EF-3E5C-42C7-BE13-8908D82AA2F8}" type="pres">
      <dgm:prSet presAssocID="{28625A5F-3882-4C49-A500-9B89034EA321}" presName="LevelTwoTextNode" presStyleLbl="node2" presStyleIdx="2" presStyleCnt="4" custScaleX="137160">
        <dgm:presLayoutVars>
          <dgm:chPref val="3"/>
        </dgm:presLayoutVars>
      </dgm:prSet>
      <dgm:spPr/>
    </dgm:pt>
    <dgm:pt modelId="{76E14EC5-7DAF-4DCC-82C9-C8D7F9071D0B}" type="pres">
      <dgm:prSet presAssocID="{28625A5F-3882-4C49-A500-9B89034EA321}" presName="level3hierChild" presStyleCnt="0"/>
      <dgm:spPr/>
    </dgm:pt>
    <dgm:pt modelId="{AEFB6404-D3A6-46BB-A281-8F2546C7552B}" type="pres">
      <dgm:prSet presAssocID="{18FD4B71-D074-4232-A43C-DC02C0C62327}" presName="conn2-1" presStyleLbl="parChTrans1D2" presStyleIdx="3" presStyleCnt="4"/>
      <dgm:spPr/>
    </dgm:pt>
    <dgm:pt modelId="{1F3F9FBA-D0E8-4924-BDF5-D018C9DBC006}" type="pres">
      <dgm:prSet presAssocID="{18FD4B71-D074-4232-A43C-DC02C0C62327}" presName="connTx" presStyleLbl="parChTrans1D2" presStyleIdx="3" presStyleCnt="4"/>
      <dgm:spPr/>
    </dgm:pt>
    <dgm:pt modelId="{05392477-BA65-4E5D-B75B-6419A05BB544}" type="pres">
      <dgm:prSet presAssocID="{D3D17753-F0B1-4F49-9E7C-5D402C39AF91}" presName="root2" presStyleCnt="0"/>
      <dgm:spPr/>
    </dgm:pt>
    <dgm:pt modelId="{9CA6D290-721E-49FD-9EDB-E722CEA9DA55}" type="pres">
      <dgm:prSet presAssocID="{D3D17753-F0B1-4F49-9E7C-5D402C39AF91}" presName="LevelTwoTextNode" presStyleLbl="node2" presStyleIdx="3" presStyleCnt="4" custScaleX="137160">
        <dgm:presLayoutVars>
          <dgm:chPref val="3"/>
        </dgm:presLayoutVars>
      </dgm:prSet>
      <dgm:spPr/>
    </dgm:pt>
    <dgm:pt modelId="{C60BB534-A624-4646-9960-6504D2A11978}" type="pres">
      <dgm:prSet presAssocID="{D3D17753-F0B1-4F49-9E7C-5D402C39AF91}" presName="level3hierChild" presStyleCnt="0"/>
      <dgm:spPr/>
    </dgm:pt>
  </dgm:ptLst>
  <dgm:cxnLst>
    <dgm:cxn modelId="{B976528C-A137-4AC3-9E1C-A79E4F12B0AC}" type="presOf" srcId="{AD8271CB-41B0-48B2-91FB-0D05F96C46DD}" destId="{8728CB2F-DED5-415C-ABBC-AA07437C623C}" srcOrd="0" destOrd="0" presId="urn:microsoft.com/office/officeart/2008/layout/HorizontalMultiLevelHierarchy"/>
    <dgm:cxn modelId="{C97A7038-B2AC-4DDB-AB57-C3DA0162802F}" type="presOf" srcId="{2D59A70A-2AED-45C1-A0B6-3DB595AF5980}" destId="{C5FA9FC4-52EE-4921-92BD-CE6D6760191F}" srcOrd="1" destOrd="0" presId="urn:microsoft.com/office/officeart/2008/layout/HorizontalMultiLevelHierarchy"/>
    <dgm:cxn modelId="{4D399DE7-7274-43CC-9659-578AA0D94226}" type="presOf" srcId="{28625A5F-3882-4C49-A500-9B89034EA321}" destId="{DA7F13EF-3E5C-42C7-BE13-8908D82AA2F8}" srcOrd="0" destOrd="0" presId="urn:microsoft.com/office/officeart/2008/layout/HorizontalMultiLevelHierarchy"/>
    <dgm:cxn modelId="{825E64DE-4205-4B11-9C0F-4AFB8AE6F666}" type="presOf" srcId="{1D2E379C-7CFB-42BB-9351-00BE690F7ED9}" destId="{FDFCFA2B-EC8E-42F0-B68A-9E2A0E406DCC}" srcOrd="0" destOrd="0" presId="urn:microsoft.com/office/officeart/2008/layout/HorizontalMultiLevelHierarchy"/>
    <dgm:cxn modelId="{159E78D2-6BD4-4213-BF2D-47C2E6BB87BD}" type="presOf" srcId="{1D2E379C-7CFB-42BB-9351-00BE690F7ED9}" destId="{02551CA0-4BA7-4230-A648-F4DC9C1CEBD3}" srcOrd="1" destOrd="0" presId="urn:microsoft.com/office/officeart/2008/layout/HorizontalMultiLevelHierarchy"/>
    <dgm:cxn modelId="{C88D8693-050B-4810-B9C6-08019266316C}" type="presOf" srcId="{4C9AA0D5-2E40-495E-8439-C6AF1E13FDF3}" destId="{A35AF151-0FF5-476A-9AE9-1B04F9C48028}" srcOrd="0" destOrd="0" presId="urn:microsoft.com/office/officeart/2008/layout/HorizontalMultiLevelHierarchy"/>
    <dgm:cxn modelId="{7AAC4C95-22CD-40DF-9032-18DBC8D300D1}" type="presOf" srcId="{2D59A70A-2AED-45C1-A0B6-3DB595AF5980}" destId="{693065CA-3066-4FF5-9BEE-B8C03424C63A}" srcOrd="0" destOrd="0" presId="urn:microsoft.com/office/officeart/2008/layout/HorizontalMultiLevelHierarchy"/>
    <dgm:cxn modelId="{A81108B9-FCE1-49D2-830F-1C7915385294}" type="presOf" srcId="{DDB5AA8E-9F4E-43BC-9D92-A32CC58FA7A8}" destId="{A1AF95F1-0CAF-4788-984B-C864F2C664DE}" srcOrd="0" destOrd="0" presId="urn:microsoft.com/office/officeart/2008/layout/HorizontalMultiLevelHierarchy"/>
    <dgm:cxn modelId="{C38A9046-833A-45D3-AF45-6828FCDF9A6C}" type="presOf" srcId="{18FD4B71-D074-4232-A43C-DC02C0C62327}" destId="{1F3F9FBA-D0E8-4924-BDF5-D018C9DBC006}" srcOrd="1" destOrd="0" presId="urn:microsoft.com/office/officeart/2008/layout/HorizontalMultiLevelHierarchy"/>
    <dgm:cxn modelId="{C2AB4CE5-3BCA-4884-9D96-31C147920D85}" srcId="{AD8271CB-41B0-48B2-91FB-0D05F96C46DD}" destId="{D3D17753-F0B1-4F49-9E7C-5D402C39AF91}" srcOrd="3" destOrd="0" parTransId="{18FD4B71-D074-4232-A43C-DC02C0C62327}" sibTransId="{F49BD24B-B43B-4F9B-BDC4-ECCB1B992100}"/>
    <dgm:cxn modelId="{F9243BE6-3433-45FA-AD1A-1B63A9825F7C}" type="presOf" srcId="{D3D17753-F0B1-4F49-9E7C-5D402C39AF91}" destId="{9CA6D290-721E-49FD-9EDB-E722CEA9DA55}" srcOrd="0" destOrd="0" presId="urn:microsoft.com/office/officeart/2008/layout/HorizontalMultiLevelHierarchy"/>
    <dgm:cxn modelId="{DA7B9243-063C-494D-A924-7B519BE142E0}" srcId="{AD8271CB-41B0-48B2-91FB-0D05F96C46DD}" destId="{24442A27-DAD4-408D-A456-CBF1F874962E}" srcOrd="1" destOrd="0" parTransId="{DDB5AA8E-9F4E-43BC-9D92-A32CC58FA7A8}" sibTransId="{4F36016C-8D9B-4806-83AD-3B88ADFF825E}"/>
    <dgm:cxn modelId="{3E0A4CCF-15D7-4593-82FC-93495708ABD6}" type="presOf" srcId="{DDB5AA8E-9F4E-43BC-9D92-A32CC58FA7A8}" destId="{669B9476-2522-4DB8-9EC6-6F37ED8BEC5E}" srcOrd="1" destOrd="0" presId="urn:microsoft.com/office/officeart/2008/layout/HorizontalMultiLevelHierarchy"/>
    <dgm:cxn modelId="{83A495A1-2E2F-4447-9001-F9C8FD54DF1E}" srcId="{AD8271CB-41B0-48B2-91FB-0D05F96C46DD}" destId="{28625A5F-3882-4C49-A500-9B89034EA321}" srcOrd="2" destOrd="0" parTransId="{2D59A70A-2AED-45C1-A0B6-3DB595AF5980}" sibTransId="{01614B78-5C8F-4372-89FB-2600E004930D}"/>
    <dgm:cxn modelId="{8A28E6BB-9C0C-4394-9623-3094282051DE}" type="presOf" srcId="{24442A27-DAD4-408D-A456-CBF1F874962E}" destId="{C34DEA0D-B43C-4178-A122-48B2DAD2F52B}" srcOrd="0" destOrd="0" presId="urn:microsoft.com/office/officeart/2008/layout/HorizontalMultiLevelHierarchy"/>
    <dgm:cxn modelId="{57081866-3A9D-4DBF-8023-3098DBE8DC79}" srcId="{AD8271CB-41B0-48B2-91FB-0D05F96C46DD}" destId="{AF193AD5-0A4A-422C-8212-FC2E468583FE}" srcOrd="0" destOrd="0" parTransId="{1D2E379C-7CFB-42BB-9351-00BE690F7ED9}" sibTransId="{91B6DC4A-A5A6-4697-97B7-0B3162018B6A}"/>
    <dgm:cxn modelId="{2D99012B-6B41-4C7B-8BBC-9D755BA6D341}" type="presOf" srcId="{AF193AD5-0A4A-422C-8212-FC2E468583FE}" destId="{712677D8-A838-4916-BB28-E370515C15D2}" srcOrd="0" destOrd="0" presId="urn:microsoft.com/office/officeart/2008/layout/HorizontalMultiLevelHierarchy"/>
    <dgm:cxn modelId="{5F067E4E-908B-4CE1-B663-A5F0C75B6483}" srcId="{4C9AA0D5-2E40-495E-8439-C6AF1E13FDF3}" destId="{AD8271CB-41B0-48B2-91FB-0D05F96C46DD}" srcOrd="0" destOrd="0" parTransId="{C9270C3C-6C7D-4C02-9E28-9B3BEA4FCA73}" sibTransId="{6DE27095-A92B-4B30-A677-CFDE8846A992}"/>
    <dgm:cxn modelId="{22C632DD-6929-4211-B9F3-9D59E673722F}" type="presOf" srcId="{18FD4B71-D074-4232-A43C-DC02C0C62327}" destId="{AEFB6404-D3A6-46BB-A281-8F2546C7552B}" srcOrd="0" destOrd="0" presId="urn:microsoft.com/office/officeart/2008/layout/HorizontalMultiLevelHierarchy"/>
    <dgm:cxn modelId="{4A980F4A-2F74-46D0-AEFE-16B9FCCE832B}" type="presParOf" srcId="{A35AF151-0FF5-476A-9AE9-1B04F9C48028}" destId="{EB0912F4-7127-4611-83F9-FBBC83F17D88}" srcOrd="0" destOrd="0" presId="urn:microsoft.com/office/officeart/2008/layout/HorizontalMultiLevelHierarchy"/>
    <dgm:cxn modelId="{8CFD616E-DBD5-4F96-B31C-68A6860C15F1}" type="presParOf" srcId="{EB0912F4-7127-4611-83F9-FBBC83F17D88}" destId="{8728CB2F-DED5-415C-ABBC-AA07437C623C}" srcOrd="0" destOrd="0" presId="urn:microsoft.com/office/officeart/2008/layout/HorizontalMultiLevelHierarchy"/>
    <dgm:cxn modelId="{832630C9-BB14-4BED-8825-8D504BEDB948}" type="presParOf" srcId="{EB0912F4-7127-4611-83F9-FBBC83F17D88}" destId="{E9A836E8-956C-4C68-BA00-EC5BF83A69E0}" srcOrd="1" destOrd="0" presId="urn:microsoft.com/office/officeart/2008/layout/HorizontalMultiLevelHierarchy"/>
    <dgm:cxn modelId="{D0C017E1-3EE0-456B-AB6A-890025FB3FC3}" type="presParOf" srcId="{E9A836E8-956C-4C68-BA00-EC5BF83A69E0}" destId="{FDFCFA2B-EC8E-42F0-B68A-9E2A0E406DCC}" srcOrd="0" destOrd="0" presId="urn:microsoft.com/office/officeart/2008/layout/HorizontalMultiLevelHierarchy"/>
    <dgm:cxn modelId="{D5555CC2-9CD1-4E59-8ABB-6E7D17A071FB}" type="presParOf" srcId="{FDFCFA2B-EC8E-42F0-B68A-9E2A0E406DCC}" destId="{02551CA0-4BA7-4230-A648-F4DC9C1CEBD3}" srcOrd="0" destOrd="0" presId="urn:microsoft.com/office/officeart/2008/layout/HorizontalMultiLevelHierarchy"/>
    <dgm:cxn modelId="{51D2F325-E40F-4CE5-9CA0-79BA6EB59948}" type="presParOf" srcId="{E9A836E8-956C-4C68-BA00-EC5BF83A69E0}" destId="{4D72ADF3-2EB3-459A-935D-4475D6DD75A3}" srcOrd="1" destOrd="0" presId="urn:microsoft.com/office/officeart/2008/layout/HorizontalMultiLevelHierarchy"/>
    <dgm:cxn modelId="{0CD17FAC-A1FF-4884-B033-62B5101C4D18}" type="presParOf" srcId="{4D72ADF3-2EB3-459A-935D-4475D6DD75A3}" destId="{712677D8-A838-4916-BB28-E370515C15D2}" srcOrd="0" destOrd="0" presId="urn:microsoft.com/office/officeart/2008/layout/HorizontalMultiLevelHierarchy"/>
    <dgm:cxn modelId="{3E8FAEDE-BB1B-449A-84DD-CCACB71B93B8}" type="presParOf" srcId="{4D72ADF3-2EB3-459A-935D-4475D6DD75A3}" destId="{7BAECD52-7E1D-48FD-99AB-C01FC2BF8B13}" srcOrd="1" destOrd="0" presId="urn:microsoft.com/office/officeart/2008/layout/HorizontalMultiLevelHierarchy"/>
    <dgm:cxn modelId="{C7F99F4C-A310-4775-9612-358920F3D54E}" type="presParOf" srcId="{E9A836E8-956C-4C68-BA00-EC5BF83A69E0}" destId="{A1AF95F1-0CAF-4788-984B-C864F2C664DE}" srcOrd="2" destOrd="0" presId="urn:microsoft.com/office/officeart/2008/layout/HorizontalMultiLevelHierarchy"/>
    <dgm:cxn modelId="{F564A0AC-3BAB-433C-BF61-460407D12C58}" type="presParOf" srcId="{A1AF95F1-0CAF-4788-984B-C864F2C664DE}" destId="{669B9476-2522-4DB8-9EC6-6F37ED8BEC5E}" srcOrd="0" destOrd="0" presId="urn:microsoft.com/office/officeart/2008/layout/HorizontalMultiLevelHierarchy"/>
    <dgm:cxn modelId="{F5B33A12-DF0E-455A-94D1-00C07C4A7671}" type="presParOf" srcId="{E9A836E8-956C-4C68-BA00-EC5BF83A69E0}" destId="{378304EB-24B9-4E3E-B776-201EB3E39B35}" srcOrd="3" destOrd="0" presId="urn:microsoft.com/office/officeart/2008/layout/HorizontalMultiLevelHierarchy"/>
    <dgm:cxn modelId="{F1485284-F3F0-486A-BD87-940AE2BE1331}" type="presParOf" srcId="{378304EB-24B9-4E3E-B776-201EB3E39B35}" destId="{C34DEA0D-B43C-4178-A122-48B2DAD2F52B}" srcOrd="0" destOrd="0" presId="urn:microsoft.com/office/officeart/2008/layout/HorizontalMultiLevelHierarchy"/>
    <dgm:cxn modelId="{D4C3455D-468B-49FA-9B03-FEE1D80B3DCE}" type="presParOf" srcId="{378304EB-24B9-4E3E-B776-201EB3E39B35}" destId="{1E551EC4-B69B-41C8-9BD4-0F929DE38BCC}" srcOrd="1" destOrd="0" presId="urn:microsoft.com/office/officeart/2008/layout/HorizontalMultiLevelHierarchy"/>
    <dgm:cxn modelId="{E6081EA4-E805-408F-AEA8-AD819D5F35DA}" type="presParOf" srcId="{E9A836E8-956C-4C68-BA00-EC5BF83A69E0}" destId="{693065CA-3066-4FF5-9BEE-B8C03424C63A}" srcOrd="4" destOrd="0" presId="urn:microsoft.com/office/officeart/2008/layout/HorizontalMultiLevelHierarchy"/>
    <dgm:cxn modelId="{72FA8A5F-269E-4F49-BFA1-4DB30EA61384}" type="presParOf" srcId="{693065CA-3066-4FF5-9BEE-B8C03424C63A}" destId="{C5FA9FC4-52EE-4921-92BD-CE6D6760191F}" srcOrd="0" destOrd="0" presId="urn:microsoft.com/office/officeart/2008/layout/HorizontalMultiLevelHierarchy"/>
    <dgm:cxn modelId="{75ADBD72-65FF-4EB6-A322-7174DE48B2E6}" type="presParOf" srcId="{E9A836E8-956C-4C68-BA00-EC5BF83A69E0}" destId="{D417F150-E29F-4761-990A-8F4F9A9AD1AC}" srcOrd="5" destOrd="0" presId="urn:microsoft.com/office/officeart/2008/layout/HorizontalMultiLevelHierarchy"/>
    <dgm:cxn modelId="{10E1BABD-17D9-4E67-BE6E-F9686CBC0930}" type="presParOf" srcId="{D417F150-E29F-4761-990A-8F4F9A9AD1AC}" destId="{DA7F13EF-3E5C-42C7-BE13-8908D82AA2F8}" srcOrd="0" destOrd="0" presId="urn:microsoft.com/office/officeart/2008/layout/HorizontalMultiLevelHierarchy"/>
    <dgm:cxn modelId="{C2C4597B-BC2E-43EE-BE72-22FEFCBF9E91}" type="presParOf" srcId="{D417F150-E29F-4761-990A-8F4F9A9AD1AC}" destId="{76E14EC5-7DAF-4DCC-82C9-C8D7F9071D0B}" srcOrd="1" destOrd="0" presId="urn:microsoft.com/office/officeart/2008/layout/HorizontalMultiLevelHierarchy"/>
    <dgm:cxn modelId="{06F7A1F1-8930-412F-9E34-C63FBD2D0344}" type="presParOf" srcId="{E9A836E8-956C-4C68-BA00-EC5BF83A69E0}" destId="{AEFB6404-D3A6-46BB-A281-8F2546C7552B}" srcOrd="6" destOrd="0" presId="urn:microsoft.com/office/officeart/2008/layout/HorizontalMultiLevelHierarchy"/>
    <dgm:cxn modelId="{467A213F-B2EC-4979-872F-1166CB6F850E}" type="presParOf" srcId="{AEFB6404-D3A6-46BB-A281-8F2546C7552B}" destId="{1F3F9FBA-D0E8-4924-BDF5-D018C9DBC006}" srcOrd="0" destOrd="0" presId="urn:microsoft.com/office/officeart/2008/layout/HorizontalMultiLevelHierarchy"/>
    <dgm:cxn modelId="{4082757A-0BC7-4875-8E2A-FB9DAC219E8E}" type="presParOf" srcId="{E9A836E8-956C-4C68-BA00-EC5BF83A69E0}" destId="{05392477-BA65-4E5D-B75B-6419A05BB544}" srcOrd="7" destOrd="0" presId="urn:microsoft.com/office/officeart/2008/layout/HorizontalMultiLevelHierarchy"/>
    <dgm:cxn modelId="{3736A649-FFFE-4CD9-8FD1-52099064F94F}" type="presParOf" srcId="{05392477-BA65-4E5D-B75B-6419A05BB544}" destId="{9CA6D290-721E-49FD-9EDB-E722CEA9DA55}" srcOrd="0" destOrd="0" presId="urn:microsoft.com/office/officeart/2008/layout/HorizontalMultiLevelHierarchy"/>
    <dgm:cxn modelId="{E716F80C-DAA1-4A50-8C6C-1C62AC6DD4B8}" type="presParOf" srcId="{05392477-BA65-4E5D-B75B-6419A05BB544}" destId="{C60BB534-A624-4646-9960-6504D2A119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CFCEF6-0104-40FD-900F-3950E922F1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9DF88-A0E6-4D55-9E34-4BCBF3155C8A}">
      <dgm:prSet phldrT="[Текст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C6A50-6E26-447E-9741-CA49F7DD56AF}" type="parTrans" cxnId="{8211FDD6-D4F8-46AB-9AD4-793835E35359}">
      <dgm:prSet/>
      <dgm:spPr/>
      <dgm:t>
        <a:bodyPr/>
        <a:lstStyle/>
        <a:p>
          <a:endParaRPr lang="ru-RU"/>
        </a:p>
      </dgm:t>
    </dgm:pt>
    <dgm:pt modelId="{A3059294-2FF4-4AAC-815D-F9F79F117A9C}" type="sibTrans" cxnId="{8211FDD6-D4F8-46AB-9AD4-793835E35359}">
      <dgm:prSet/>
      <dgm:spPr/>
      <dgm:t>
        <a:bodyPr/>
        <a:lstStyle/>
        <a:p>
          <a:endParaRPr lang="ru-RU"/>
        </a:p>
      </dgm:t>
    </dgm:pt>
    <dgm:pt modelId="{4C223648-CBB0-466D-B0EF-4B2B1783E840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Преступления небольшой тяжести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BF0BEC-2185-4B10-9F50-B3161A5ED6B1}" type="parTrans" cxnId="{61526872-C1CF-4D4E-AE86-92516822E58A}">
      <dgm:prSet/>
      <dgm:spPr/>
      <dgm:t>
        <a:bodyPr/>
        <a:lstStyle/>
        <a:p>
          <a:endParaRPr lang="ru-RU"/>
        </a:p>
      </dgm:t>
    </dgm:pt>
    <dgm:pt modelId="{D56092F7-2E65-40BA-B64D-41F6A929E7A3}" type="sibTrans" cxnId="{61526872-C1CF-4D4E-AE86-92516822E58A}">
      <dgm:prSet/>
      <dgm:spPr/>
      <dgm:t>
        <a:bodyPr/>
        <a:lstStyle/>
        <a:p>
          <a:endParaRPr lang="ru-RU"/>
        </a:p>
      </dgm:t>
    </dgm:pt>
    <dgm:pt modelId="{DA4B7ED0-679B-423C-A0EB-888B93FD69B2}">
      <dgm:prSet phldrT="[Текст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0C399-EB01-456E-8022-2125D79EFD7D}" type="parTrans" cxnId="{B25CFE78-780B-424D-B2D3-07E6D3BE3E66}">
      <dgm:prSet/>
      <dgm:spPr/>
      <dgm:t>
        <a:bodyPr/>
        <a:lstStyle/>
        <a:p>
          <a:endParaRPr lang="ru-RU"/>
        </a:p>
      </dgm:t>
    </dgm:pt>
    <dgm:pt modelId="{7654F232-A783-4830-969B-6F4F9DA1B1A2}" type="sibTrans" cxnId="{B25CFE78-780B-424D-B2D3-07E6D3BE3E66}">
      <dgm:prSet/>
      <dgm:spPr/>
      <dgm:t>
        <a:bodyPr/>
        <a:lstStyle/>
        <a:p>
          <a:endParaRPr lang="ru-RU"/>
        </a:p>
      </dgm:t>
    </dgm:pt>
    <dgm:pt modelId="{5C8CF517-118D-4723-B75D-50387FD74F4D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Преступления средней тяжести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255A0-A281-414A-8CE7-49CBE500202D}" type="parTrans" cxnId="{1D14BA69-FECE-4AA3-9517-7A6E43492913}">
      <dgm:prSet/>
      <dgm:spPr/>
      <dgm:t>
        <a:bodyPr/>
        <a:lstStyle/>
        <a:p>
          <a:endParaRPr lang="ru-RU"/>
        </a:p>
      </dgm:t>
    </dgm:pt>
    <dgm:pt modelId="{C172B0A7-416D-4AA5-B480-836BE5CF1689}" type="sibTrans" cxnId="{1D14BA69-FECE-4AA3-9517-7A6E43492913}">
      <dgm:prSet/>
      <dgm:spPr/>
      <dgm:t>
        <a:bodyPr/>
        <a:lstStyle/>
        <a:p>
          <a:endParaRPr lang="ru-RU"/>
        </a:p>
      </dgm:t>
    </dgm:pt>
    <dgm:pt modelId="{A9F94C8B-9FF3-44D9-8FA7-83D6E970EFC4}">
      <dgm:prSet phldrT="[Текст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C2D9A-23D4-46EE-9858-C687B5FD9AFB}" type="parTrans" cxnId="{6A36D9BF-4CF9-4C73-B93B-1C529F8B8088}">
      <dgm:prSet/>
      <dgm:spPr/>
      <dgm:t>
        <a:bodyPr/>
        <a:lstStyle/>
        <a:p>
          <a:endParaRPr lang="ru-RU"/>
        </a:p>
      </dgm:t>
    </dgm:pt>
    <dgm:pt modelId="{C8B40BB3-FFCF-4082-8505-7AC5B8DE229F}" type="sibTrans" cxnId="{6A36D9BF-4CF9-4C73-B93B-1C529F8B8088}">
      <dgm:prSet/>
      <dgm:spPr/>
      <dgm:t>
        <a:bodyPr/>
        <a:lstStyle/>
        <a:p>
          <a:endParaRPr lang="ru-RU"/>
        </a:p>
      </dgm:t>
    </dgm:pt>
    <dgm:pt modelId="{547AA37B-9C7F-4D68-B1F5-884B5808D979}">
      <dgm:prSet phldrT="[Текст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10FDF-337C-4F4F-9C27-6E61EC07562A}" type="parTrans" cxnId="{33674022-097E-4620-AE25-88F4E3EE1CB6}">
      <dgm:prSet/>
      <dgm:spPr/>
      <dgm:t>
        <a:bodyPr/>
        <a:lstStyle/>
        <a:p>
          <a:endParaRPr lang="ru-RU"/>
        </a:p>
      </dgm:t>
    </dgm:pt>
    <dgm:pt modelId="{D80F6902-EAA4-4E61-BC27-392D2C6B5280}" type="sibTrans" cxnId="{33674022-097E-4620-AE25-88F4E3EE1CB6}">
      <dgm:prSet/>
      <dgm:spPr/>
      <dgm:t>
        <a:bodyPr/>
        <a:lstStyle/>
        <a:p>
          <a:endParaRPr lang="ru-RU"/>
        </a:p>
      </dgm:t>
    </dgm:pt>
    <dgm:pt modelId="{1972130E-6E0A-4365-9E82-2BB2F5DF4055}">
      <dgm:prSet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Тяжкие преступления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8BBA8-61B3-446C-80EC-BE4D7F8CE21E}" type="parTrans" cxnId="{C6ABCCE6-9064-4A22-AF28-18F8C5047520}">
      <dgm:prSet/>
      <dgm:spPr/>
      <dgm:t>
        <a:bodyPr/>
        <a:lstStyle/>
        <a:p>
          <a:endParaRPr lang="ru-RU"/>
        </a:p>
      </dgm:t>
    </dgm:pt>
    <dgm:pt modelId="{131CAFE6-03AD-41DB-8343-5667F0D80314}" type="sibTrans" cxnId="{C6ABCCE6-9064-4A22-AF28-18F8C5047520}">
      <dgm:prSet/>
      <dgm:spPr/>
      <dgm:t>
        <a:bodyPr/>
        <a:lstStyle/>
        <a:p>
          <a:endParaRPr lang="ru-RU"/>
        </a:p>
      </dgm:t>
    </dgm:pt>
    <dgm:pt modelId="{41962411-5B0F-4D89-997B-6C7ED35BD5C7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Особо тяжкие преступления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EE088-D567-43FF-BC15-93A322BB78E5}" type="sibTrans" cxnId="{06D23FE4-83FE-4F18-9A8F-6E66C55FC949}">
      <dgm:prSet/>
      <dgm:spPr/>
      <dgm:t>
        <a:bodyPr/>
        <a:lstStyle/>
        <a:p>
          <a:endParaRPr lang="ru-RU"/>
        </a:p>
      </dgm:t>
    </dgm:pt>
    <dgm:pt modelId="{F9331F88-37B9-4507-8206-5EBAAC8133F7}" type="parTrans" cxnId="{06D23FE4-83FE-4F18-9A8F-6E66C55FC949}">
      <dgm:prSet/>
      <dgm:spPr/>
      <dgm:t>
        <a:bodyPr/>
        <a:lstStyle/>
        <a:p>
          <a:endParaRPr lang="ru-RU"/>
        </a:p>
      </dgm:t>
    </dgm:pt>
    <dgm:pt modelId="{D8995636-4A7C-45C7-B63C-09387940AFCD}" type="pres">
      <dgm:prSet presAssocID="{A3CFCEF6-0104-40FD-900F-3950E922F16D}" presName="linearFlow" presStyleCnt="0">
        <dgm:presLayoutVars>
          <dgm:dir/>
          <dgm:animLvl val="lvl"/>
          <dgm:resizeHandles val="exact"/>
        </dgm:presLayoutVars>
      </dgm:prSet>
      <dgm:spPr/>
    </dgm:pt>
    <dgm:pt modelId="{A9D1F376-DA31-46EF-9FC4-C750DBD48679}" type="pres">
      <dgm:prSet presAssocID="{4789DF88-A0E6-4D55-9E34-4BCBF3155C8A}" presName="composite" presStyleCnt="0"/>
      <dgm:spPr/>
    </dgm:pt>
    <dgm:pt modelId="{CD8654BE-F06B-456A-8DE3-06340AE77EE8}" type="pres">
      <dgm:prSet presAssocID="{4789DF88-A0E6-4D55-9E34-4BCBF3155C8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F0C9190-D89B-4CEE-8986-6A14B540A9C4}" type="pres">
      <dgm:prSet presAssocID="{4789DF88-A0E6-4D55-9E34-4BCBF3155C8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19DCC-28D1-4260-8F90-0166C020AE3D}" type="pres">
      <dgm:prSet presAssocID="{A3059294-2FF4-4AAC-815D-F9F79F117A9C}" presName="sp" presStyleCnt="0"/>
      <dgm:spPr/>
    </dgm:pt>
    <dgm:pt modelId="{A46A5452-05C1-4485-8663-2CAC3C145C98}" type="pres">
      <dgm:prSet presAssocID="{DA4B7ED0-679B-423C-A0EB-888B93FD69B2}" presName="composite" presStyleCnt="0"/>
      <dgm:spPr/>
    </dgm:pt>
    <dgm:pt modelId="{258D3BD5-019D-4E25-85C8-E3A71FBA3A6C}" type="pres">
      <dgm:prSet presAssocID="{DA4B7ED0-679B-423C-A0EB-888B93FD69B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A7167B5-8F71-4FD3-85CA-436B41552088}" type="pres">
      <dgm:prSet presAssocID="{DA4B7ED0-679B-423C-A0EB-888B93FD69B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74952-7845-4389-B23B-D51F075976AE}" type="pres">
      <dgm:prSet presAssocID="{7654F232-A783-4830-969B-6F4F9DA1B1A2}" presName="sp" presStyleCnt="0"/>
      <dgm:spPr/>
    </dgm:pt>
    <dgm:pt modelId="{7C59A7F1-ED98-4B56-84C9-86B483AE2359}" type="pres">
      <dgm:prSet presAssocID="{A9F94C8B-9FF3-44D9-8FA7-83D6E970EFC4}" presName="composite" presStyleCnt="0"/>
      <dgm:spPr/>
    </dgm:pt>
    <dgm:pt modelId="{D129DAF1-D868-4AD9-9D5C-FD33F47EF47D}" type="pres">
      <dgm:prSet presAssocID="{A9F94C8B-9FF3-44D9-8FA7-83D6E970EFC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71443EB-AD4A-4C6D-B5D4-6411D6AB28CE}" type="pres">
      <dgm:prSet presAssocID="{A9F94C8B-9FF3-44D9-8FA7-83D6E970EFC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39F9B-5974-4517-9D25-DC5EC6474D2A}" type="pres">
      <dgm:prSet presAssocID="{C8B40BB3-FFCF-4082-8505-7AC5B8DE229F}" presName="sp" presStyleCnt="0"/>
      <dgm:spPr/>
    </dgm:pt>
    <dgm:pt modelId="{5B991A28-8E65-4BFB-9A07-C1B0C5D95F97}" type="pres">
      <dgm:prSet presAssocID="{547AA37B-9C7F-4D68-B1F5-884B5808D979}" presName="composite" presStyleCnt="0"/>
      <dgm:spPr/>
    </dgm:pt>
    <dgm:pt modelId="{258EDFEE-F979-4DB5-80DF-DE3A749F137A}" type="pres">
      <dgm:prSet presAssocID="{547AA37B-9C7F-4D68-B1F5-884B5808D97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37A5B89-B171-422B-BA5E-78E6BE9C332E}" type="pres">
      <dgm:prSet presAssocID="{547AA37B-9C7F-4D68-B1F5-884B5808D97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770A34-9E45-4664-A597-FE34BC6FFFCF}" type="presOf" srcId="{4C223648-CBB0-466D-B0EF-4B2B1783E840}" destId="{5F0C9190-D89B-4CEE-8986-6A14B540A9C4}" srcOrd="0" destOrd="0" presId="urn:microsoft.com/office/officeart/2005/8/layout/chevron2"/>
    <dgm:cxn modelId="{B406A476-FDA9-4548-80F3-F79FAA58D73A}" type="presOf" srcId="{A9F94C8B-9FF3-44D9-8FA7-83D6E970EFC4}" destId="{D129DAF1-D868-4AD9-9D5C-FD33F47EF47D}" srcOrd="0" destOrd="0" presId="urn:microsoft.com/office/officeart/2005/8/layout/chevron2"/>
    <dgm:cxn modelId="{D8434362-3431-481A-80DC-C6C390800C28}" type="presOf" srcId="{DA4B7ED0-679B-423C-A0EB-888B93FD69B2}" destId="{258D3BD5-019D-4E25-85C8-E3A71FBA3A6C}" srcOrd="0" destOrd="0" presId="urn:microsoft.com/office/officeart/2005/8/layout/chevron2"/>
    <dgm:cxn modelId="{1D14BA69-FECE-4AA3-9517-7A6E43492913}" srcId="{DA4B7ED0-679B-423C-A0EB-888B93FD69B2}" destId="{5C8CF517-118D-4723-B75D-50387FD74F4D}" srcOrd="0" destOrd="0" parTransId="{865255A0-A281-414A-8CE7-49CBE500202D}" sibTransId="{C172B0A7-416D-4AA5-B480-836BE5CF1689}"/>
    <dgm:cxn modelId="{61526872-C1CF-4D4E-AE86-92516822E58A}" srcId="{4789DF88-A0E6-4D55-9E34-4BCBF3155C8A}" destId="{4C223648-CBB0-466D-B0EF-4B2B1783E840}" srcOrd="0" destOrd="0" parTransId="{72BF0BEC-2185-4B10-9F50-B3161A5ED6B1}" sibTransId="{D56092F7-2E65-40BA-B64D-41F6A929E7A3}"/>
    <dgm:cxn modelId="{7AD8D904-BB94-45A5-8C34-5F9D6249582C}" type="presOf" srcId="{A3CFCEF6-0104-40FD-900F-3950E922F16D}" destId="{D8995636-4A7C-45C7-B63C-09387940AFCD}" srcOrd="0" destOrd="0" presId="urn:microsoft.com/office/officeart/2005/8/layout/chevron2"/>
    <dgm:cxn modelId="{B25CFE78-780B-424D-B2D3-07E6D3BE3E66}" srcId="{A3CFCEF6-0104-40FD-900F-3950E922F16D}" destId="{DA4B7ED0-679B-423C-A0EB-888B93FD69B2}" srcOrd="1" destOrd="0" parTransId="{3070C399-EB01-456E-8022-2125D79EFD7D}" sibTransId="{7654F232-A783-4830-969B-6F4F9DA1B1A2}"/>
    <dgm:cxn modelId="{728427B6-0856-4675-AA37-F02C12D219C3}" type="presOf" srcId="{4789DF88-A0E6-4D55-9E34-4BCBF3155C8A}" destId="{CD8654BE-F06B-456A-8DE3-06340AE77EE8}" srcOrd="0" destOrd="0" presId="urn:microsoft.com/office/officeart/2005/8/layout/chevron2"/>
    <dgm:cxn modelId="{F4C516F1-0E4F-40FC-8F44-58D57E00659D}" type="presOf" srcId="{5C8CF517-118D-4723-B75D-50387FD74F4D}" destId="{3A7167B5-8F71-4FD3-85CA-436B41552088}" srcOrd="0" destOrd="0" presId="urn:microsoft.com/office/officeart/2005/8/layout/chevron2"/>
    <dgm:cxn modelId="{8211FDD6-D4F8-46AB-9AD4-793835E35359}" srcId="{A3CFCEF6-0104-40FD-900F-3950E922F16D}" destId="{4789DF88-A0E6-4D55-9E34-4BCBF3155C8A}" srcOrd="0" destOrd="0" parTransId="{CB5C6A50-6E26-447E-9741-CA49F7DD56AF}" sibTransId="{A3059294-2FF4-4AAC-815D-F9F79F117A9C}"/>
    <dgm:cxn modelId="{6A36D9BF-4CF9-4C73-B93B-1C529F8B8088}" srcId="{A3CFCEF6-0104-40FD-900F-3950E922F16D}" destId="{A9F94C8B-9FF3-44D9-8FA7-83D6E970EFC4}" srcOrd="2" destOrd="0" parTransId="{6FCC2D9A-23D4-46EE-9858-C687B5FD9AFB}" sibTransId="{C8B40BB3-FFCF-4082-8505-7AC5B8DE229F}"/>
    <dgm:cxn modelId="{E88B603E-AAC8-4C50-A156-5B8A1F4CD7BB}" type="presOf" srcId="{547AA37B-9C7F-4D68-B1F5-884B5808D979}" destId="{258EDFEE-F979-4DB5-80DF-DE3A749F137A}" srcOrd="0" destOrd="0" presId="urn:microsoft.com/office/officeart/2005/8/layout/chevron2"/>
    <dgm:cxn modelId="{06D23FE4-83FE-4F18-9A8F-6E66C55FC949}" srcId="{547AA37B-9C7F-4D68-B1F5-884B5808D979}" destId="{41962411-5B0F-4D89-997B-6C7ED35BD5C7}" srcOrd="0" destOrd="0" parTransId="{F9331F88-37B9-4507-8206-5EBAAC8133F7}" sibTransId="{D30EE088-D567-43FF-BC15-93A322BB78E5}"/>
    <dgm:cxn modelId="{FD31ED0E-8E8F-418E-AA8F-C71B38178FAB}" type="presOf" srcId="{41962411-5B0F-4D89-997B-6C7ED35BD5C7}" destId="{D37A5B89-B171-422B-BA5E-78E6BE9C332E}" srcOrd="0" destOrd="0" presId="urn:microsoft.com/office/officeart/2005/8/layout/chevron2"/>
    <dgm:cxn modelId="{BB830D2F-97F8-4609-9F47-4377B8C43933}" type="presOf" srcId="{1972130E-6E0A-4365-9E82-2BB2F5DF4055}" destId="{671443EB-AD4A-4C6D-B5D4-6411D6AB28CE}" srcOrd="0" destOrd="0" presId="urn:microsoft.com/office/officeart/2005/8/layout/chevron2"/>
    <dgm:cxn modelId="{33674022-097E-4620-AE25-88F4E3EE1CB6}" srcId="{A3CFCEF6-0104-40FD-900F-3950E922F16D}" destId="{547AA37B-9C7F-4D68-B1F5-884B5808D979}" srcOrd="3" destOrd="0" parTransId="{56310FDF-337C-4F4F-9C27-6E61EC07562A}" sibTransId="{D80F6902-EAA4-4E61-BC27-392D2C6B5280}"/>
    <dgm:cxn modelId="{C6ABCCE6-9064-4A22-AF28-18F8C5047520}" srcId="{A9F94C8B-9FF3-44D9-8FA7-83D6E970EFC4}" destId="{1972130E-6E0A-4365-9E82-2BB2F5DF4055}" srcOrd="0" destOrd="0" parTransId="{A1D8BBA8-61B3-446C-80EC-BE4D7F8CE21E}" sibTransId="{131CAFE6-03AD-41DB-8343-5667F0D80314}"/>
    <dgm:cxn modelId="{1E4C8A61-0BB2-4824-95FA-F0BF1738792C}" type="presParOf" srcId="{D8995636-4A7C-45C7-B63C-09387940AFCD}" destId="{A9D1F376-DA31-46EF-9FC4-C750DBD48679}" srcOrd="0" destOrd="0" presId="urn:microsoft.com/office/officeart/2005/8/layout/chevron2"/>
    <dgm:cxn modelId="{B8354827-41D3-4CCE-AD99-CCA0625FADF7}" type="presParOf" srcId="{A9D1F376-DA31-46EF-9FC4-C750DBD48679}" destId="{CD8654BE-F06B-456A-8DE3-06340AE77EE8}" srcOrd="0" destOrd="0" presId="urn:microsoft.com/office/officeart/2005/8/layout/chevron2"/>
    <dgm:cxn modelId="{37198F77-9F61-4493-8BED-452B2505E6A8}" type="presParOf" srcId="{A9D1F376-DA31-46EF-9FC4-C750DBD48679}" destId="{5F0C9190-D89B-4CEE-8986-6A14B540A9C4}" srcOrd="1" destOrd="0" presId="urn:microsoft.com/office/officeart/2005/8/layout/chevron2"/>
    <dgm:cxn modelId="{E4905367-1817-408C-A1C7-AC6178035F07}" type="presParOf" srcId="{D8995636-4A7C-45C7-B63C-09387940AFCD}" destId="{F3A19DCC-28D1-4260-8F90-0166C020AE3D}" srcOrd="1" destOrd="0" presId="urn:microsoft.com/office/officeart/2005/8/layout/chevron2"/>
    <dgm:cxn modelId="{018C54A5-FA2C-41B1-8E22-829114D1F354}" type="presParOf" srcId="{D8995636-4A7C-45C7-B63C-09387940AFCD}" destId="{A46A5452-05C1-4485-8663-2CAC3C145C98}" srcOrd="2" destOrd="0" presId="urn:microsoft.com/office/officeart/2005/8/layout/chevron2"/>
    <dgm:cxn modelId="{1B1ADA48-BB39-423C-B9D9-D1E3F8B98D1C}" type="presParOf" srcId="{A46A5452-05C1-4485-8663-2CAC3C145C98}" destId="{258D3BD5-019D-4E25-85C8-E3A71FBA3A6C}" srcOrd="0" destOrd="0" presId="urn:microsoft.com/office/officeart/2005/8/layout/chevron2"/>
    <dgm:cxn modelId="{A27C86E5-03C4-46D7-A2A6-BD32EFF9DC9E}" type="presParOf" srcId="{A46A5452-05C1-4485-8663-2CAC3C145C98}" destId="{3A7167B5-8F71-4FD3-85CA-436B41552088}" srcOrd="1" destOrd="0" presId="urn:microsoft.com/office/officeart/2005/8/layout/chevron2"/>
    <dgm:cxn modelId="{FDF1004F-3FC5-4B37-8132-934DEFECF0CA}" type="presParOf" srcId="{D8995636-4A7C-45C7-B63C-09387940AFCD}" destId="{C6074952-7845-4389-B23B-D51F075976AE}" srcOrd="3" destOrd="0" presId="urn:microsoft.com/office/officeart/2005/8/layout/chevron2"/>
    <dgm:cxn modelId="{6F337A08-2E8A-40F1-8A81-43D66F23CA8E}" type="presParOf" srcId="{D8995636-4A7C-45C7-B63C-09387940AFCD}" destId="{7C59A7F1-ED98-4B56-84C9-86B483AE2359}" srcOrd="4" destOrd="0" presId="urn:microsoft.com/office/officeart/2005/8/layout/chevron2"/>
    <dgm:cxn modelId="{2DB85DE9-CCD6-4D34-837A-7173F581FF2A}" type="presParOf" srcId="{7C59A7F1-ED98-4B56-84C9-86B483AE2359}" destId="{D129DAF1-D868-4AD9-9D5C-FD33F47EF47D}" srcOrd="0" destOrd="0" presId="urn:microsoft.com/office/officeart/2005/8/layout/chevron2"/>
    <dgm:cxn modelId="{58EA5D52-39D8-4A02-B221-614CEB1466B6}" type="presParOf" srcId="{7C59A7F1-ED98-4B56-84C9-86B483AE2359}" destId="{671443EB-AD4A-4C6D-B5D4-6411D6AB28CE}" srcOrd="1" destOrd="0" presId="urn:microsoft.com/office/officeart/2005/8/layout/chevron2"/>
    <dgm:cxn modelId="{10EDEE57-1FF2-4817-AD33-C151E89D343C}" type="presParOf" srcId="{D8995636-4A7C-45C7-B63C-09387940AFCD}" destId="{96039F9B-5974-4517-9D25-DC5EC6474D2A}" srcOrd="5" destOrd="0" presId="urn:microsoft.com/office/officeart/2005/8/layout/chevron2"/>
    <dgm:cxn modelId="{14DF43BF-B1E7-4A43-B9E7-46CE31E1F608}" type="presParOf" srcId="{D8995636-4A7C-45C7-B63C-09387940AFCD}" destId="{5B991A28-8E65-4BFB-9A07-C1B0C5D95F97}" srcOrd="6" destOrd="0" presId="urn:microsoft.com/office/officeart/2005/8/layout/chevron2"/>
    <dgm:cxn modelId="{FBF40F68-CC80-425F-8994-0665AD906DAD}" type="presParOf" srcId="{5B991A28-8E65-4BFB-9A07-C1B0C5D95F97}" destId="{258EDFEE-F979-4DB5-80DF-DE3A749F137A}" srcOrd="0" destOrd="0" presId="urn:microsoft.com/office/officeart/2005/8/layout/chevron2"/>
    <dgm:cxn modelId="{0CFA757C-AFC7-464F-90BC-29493C191BA6}" type="presParOf" srcId="{5B991A28-8E65-4BFB-9A07-C1B0C5D95F97}" destId="{D37A5B89-B171-422B-BA5E-78E6BE9C33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C3E3DA-E3A1-47F2-B490-F852527E86B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48B0C-2AE4-458D-B2B5-79603FF2542B}">
      <dgm:prSet phldrT="[Текст]"/>
      <dgm:spPr>
        <a:solidFill>
          <a:schemeClr val="bg1"/>
        </a:solidFill>
        <a:ln w="25400"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Возбуждение уголовного дела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D3D286-8830-47C7-9271-6744DBE6436D}" type="parTrans" cxnId="{2DA8BD43-49C6-4584-A5CC-E01E33DE5565}">
      <dgm:prSet/>
      <dgm:spPr/>
      <dgm:t>
        <a:bodyPr/>
        <a:lstStyle/>
        <a:p>
          <a:endParaRPr lang="ru-RU"/>
        </a:p>
      </dgm:t>
    </dgm:pt>
    <dgm:pt modelId="{2C96F610-02B2-453C-AFF2-C87F63F2593C}" type="sibTrans" cxnId="{2DA8BD43-49C6-4584-A5CC-E01E33DE5565}">
      <dgm:prSet/>
      <dgm:spPr/>
      <dgm:t>
        <a:bodyPr/>
        <a:lstStyle/>
        <a:p>
          <a:endParaRPr lang="ru-RU"/>
        </a:p>
      </dgm:t>
    </dgm:pt>
    <dgm:pt modelId="{11BB0363-0971-42C6-A52D-A05FDAB6C303}">
      <dgm:prSet phldrT="[Текст]"/>
      <dgm:spPr>
        <a:solidFill>
          <a:schemeClr val="bg1"/>
        </a:solidFill>
        <a:ln w="25400"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Предварительное расследование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796FC5-77B0-4200-866E-2F017D6EE50B}" type="parTrans" cxnId="{9B6DDB18-330C-4769-BB53-749B3CB172D1}">
      <dgm:prSet/>
      <dgm:spPr/>
      <dgm:t>
        <a:bodyPr/>
        <a:lstStyle/>
        <a:p>
          <a:endParaRPr lang="ru-RU"/>
        </a:p>
      </dgm:t>
    </dgm:pt>
    <dgm:pt modelId="{4C2F8B80-1320-483C-B562-F1B2395A8292}" type="sibTrans" cxnId="{9B6DDB18-330C-4769-BB53-749B3CB172D1}">
      <dgm:prSet/>
      <dgm:spPr/>
      <dgm:t>
        <a:bodyPr/>
        <a:lstStyle/>
        <a:p>
          <a:endParaRPr lang="ru-RU"/>
        </a:p>
      </dgm:t>
    </dgm:pt>
    <dgm:pt modelId="{5A59E598-47E2-42D5-B4CE-55D5D819A5AB}">
      <dgm:prSet phldrT="[Текст]"/>
      <dgm:spPr>
        <a:solidFill>
          <a:schemeClr val="bg1"/>
        </a:solidFill>
        <a:ln w="25400"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Назначение судебного заседания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423EF-854E-4D38-89F2-72E4CDD0544C}" type="parTrans" cxnId="{6DDA5F95-C85F-4CBE-9B3F-CB724038B937}">
      <dgm:prSet/>
      <dgm:spPr/>
      <dgm:t>
        <a:bodyPr/>
        <a:lstStyle/>
        <a:p>
          <a:endParaRPr lang="ru-RU"/>
        </a:p>
      </dgm:t>
    </dgm:pt>
    <dgm:pt modelId="{881F55FD-28FF-4072-A223-A9C57B2F0008}" type="sibTrans" cxnId="{6DDA5F95-C85F-4CBE-9B3F-CB724038B937}">
      <dgm:prSet/>
      <dgm:spPr/>
      <dgm:t>
        <a:bodyPr/>
        <a:lstStyle/>
        <a:p>
          <a:endParaRPr lang="ru-RU"/>
        </a:p>
      </dgm:t>
    </dgm:pt>
    <dgm:pt modelId="{7200CB18-4313-4A87-A7EE-1E4F9E7F9800}">
      <dgm:prSet phldrT="[Текст]"/>
      <dgm:spPr>
        <a:solidFill>
          <a:schemeClr val="bg1"/>
        </a:solidFill>
        <a:ln w="25400"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в суде второй инстанции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491D3-6E57-4A27-B99C-E451B8ABAFA1}" type="parTrans" cxnId="{4608AE6A-C804-4286-B3C9-7C44B3900C25}">
      <dgm:prSet/>
      <dgm:spPr/>
      <dgm:t>
        <a:bodyPr/>
        <a:lstStyle/>
        <a:p>
          <a:endParaRPr lang="ru-RU"/>
        </a:p>
      </dgm:t>
    </dgm:pt>
    <dgm:pt modelId="{FED5D5B1-B80C-4843-AF4C-8FE2356332BE}" type="sibTrans" cxnId="{4608AE6A-C804-4286-B3C9-7C44B3900C25}">
      <dgm:prSet/>
      <dgm:spPr/>
      <dgm:t>
        <a:bodyPr/>
        <a:lstStyle/>
        <a:p>
          <a:endParaRPr lang="ru-RU"/>
        </a:p>
      </dgm:t>
    </dgm:pt>
    <dgm:pt modelId="{7281CCEB-E3FC-442E-8918-A6D6784A88D5}">
      <dgm:prSet phldrT="[Текст]"/>
      <dgm:spPr>
        <a:solidFill>
          <a:schemeClr val="bg1"/>
        </a:solidFill>
        <a:ln w="25400"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Судебное производство в суде первой инстанции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72DA4-83D1-45EF-A091-84A323A0ED8E}" type="parTrans" cxnId="{9D2530A5-4964-4900-803E-AED380B60B8C}">
      <dgm:prSet/>
      <dgm:spPr/>
      <dgm:t>
        <a:bodyPr/>
        <a:lstStyle/>
        <a:p>
          <a:endParaRPr lang="ru-RU"/>
        </a:p>
      </dgm:t>
    </dgm:pt>
    <dgm:pt modelId="{FCAC41BF-1ABF-425D-85ED-6A78E6F95617}" type="sibTrans" cxnId="{9D2530A5-4964-4900-803E-AED380B60B8C}">
      <dgm:prSet/>
      <dgm:spPr/>
      <dgm:t>
        <a:bodyPr/>
        <a:lstStyle/>
        <a:p>
          <a:endParaRPr lang="ru-RU"/>
        </a:p>
      </dgm:t>
    </dgm:pt>
    <dgm:pt modelId="{2F2CF608-A8E7-4B27-A19E-1CDC1AE8FEA3}">
      <dgm:prSet phldrT="[Текст]"/>
      <dgm:spPr>
        <a:solidFill>
          <a:schemeClr val="bg1"/>
        </a:solidFill>
        <a:ln w="25400"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приговора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8683D-9670-469F-8EAC-B6CA5697E60A}" type="parTrans" cxnId="{EF689820-F0EA-42BA-8586-485DDF61B4AC}">
      <dgm:prSet/>
      <dgm:spPr/>
      <dgm:t>
        <a:bodyPr/>
        <a:lstStyle/>
        <a:p>
          <a:endParaRPr lang="ru-RU"/>
        </a:p>
      </dgm:t>
    </dgm:pt>
    <dgm:pt modelId="{1CADFE52-8356-48A5-9E05-4DE16EC52B8E}" type="sibTrans" cxnId="{EF689820-F0EA-42BA-8586-485DDF61B4AC}">
      <dgm:prSet/>
      <dgm:spPr/>
      <dgm:t>
        <a:bodyPr/>
        <a:lstStyle/>
        <a:p>
          <a:endParaRPr lang="ru-RU"/>
        </a:p>
      </dgm:t>
    </dgm:pt>
    <dgm:pt modelId="{79C26A45-BE92-4A1E-9679-CBE524EDF66B}" type="pres">
      <dgm:prSet presAssocID="{66C3E3DA-E3A1-47F2-B490-F852527E86B3}" presName="rootnode" presStyleCnt="0">
        <dgm:presLayoutVars>
          <dgm:chMax/>
          <dgm:chPref/>
          <dgm:dir/>
          <dgm:animLvl val="lvl"/>
        </dgm:presLayoutVars>
      </dgm:prSet>
      <dgm:spPr/>
    </dgm:pt>
    <dgm:pt modelId="{95965923-A3CB-4531-9748-AFA90F628DAD}" type="pres">
      <dgm:prSet presAssocID="{AFB48B0C-2AE4-458D-B2B5-79603FF2542B}" presName="composite" presStyleCnt="0"/>
      <dgm:spPr/>
    </dgm:pt>
    <dgm:pt modelId="{DAF573A0-829C-4384-9628-F8939DD74E17}" type="pres">
      <dgm:prSet presAssocID="{AFB48B0C-2AE4-458D-B2B5-79603FF2542B}" presName="bentUpArrow1" presStyleLbl="alignImgPlace1" presStyleIdx="0" presStyleCnt="5" custLinFactNeighborX="-54704"/>
      <dgm:spPr>
        <a:solidFill>
          <a:srgbClr val="FF5D5D"/>
        </a:solidFill>
        <a:ln>
          <a:solidFill>
            <a:srgbClr val="C00000"/>
          </a:solidFill>
        </a:ln>
      </dgm:spPr>
    </dgm:pt>
    <dgm:pt modelId="{32F9E267-9BDE-4DC5-9F84-C434C58A1AD4}" type="pres">
      <dgm:prSet presAssocID="{AFB48B0C-2AE4-458D-B2B5-79603FF2542B}" presName="ParentText" presStyleLbl="node1" presStyleIdx="0" presStyleCnt="6" custScaleX="260426">
        <dgm:presLayoutVars>
          <dgm:chMax val="1"/>
          <dgm:chPref val="1"/>
          <dgm:bulletEnabled val="1"/>
        </dgm:presLayoutVars>
      </dgm:prSet>
      <dgm:spPr/>
    </dgm:pt>
    <dgm:pt modelId="{28AA900D-C3AC-4E1B-ADE4-06A80C4F4F2E}" type="pres">
      <dgm:prSet presAssocID="{AFB48B0C-2AE4-458D-B2B5-79603FF2542B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345DE-68D9-4ADB-819E-E41C0FF68A93}" type="pres">
      <dgm:prSet presAssocID="{2C96F610-02B2-453C-AFF2-C87F63F2593C}" presName="sibTrans" presStyleCnt="0"/>
      <dgm:spPr/>
    </dgm:pt>
    <dgm:pt modelId="{AC5DB953-273C-42A9-BB70-16FEC5E8C0F6}" type="pres">
      <dgm:prSet presAssocID="{11BB0363-0971-42C6-A52D-A05FDAB6C303}" presName="composite" presStyleCnt="0"/>
      <dgm:spPr/>
    </dgm:pt>
    <dgm:pt modelId="{AA741A2E-9032-4B8F-97BE-706839F2184C}" type="pres">
      <dgm:prSet presAssocID="{11BB0363-0971-42C6-A52D-A05FDAB6C303}" presName="bentUpArrow1" presStyleLbl="alignImgPlace1" presStyleIdx="1" presStyleCnt="5" custLinFactNeighborX="-36900"/>
      <dgm:spPr>
        <a:solidFill>
          <a:srgbClr val="FF5D5D"/>
        </a:solidFill>
        <a:ln>
          <a:solidFill>
            <a:srgbClr val="C00000"/>
          </a:solidFill>
        </a:ln>
      </dgm:spPr>
    </dgm:pt>
    <dgm:pt modelId="{EFFC05D8-1690-4C3C-A0E1-E99585A9F87D}" type="pres">
      <dgm:prSet presAssocID="{11BB0363-0971-42C6-A52D-A05FDAB6C303}" presName="ParentText" presStyleLbl="node1" presStyleIdx="1" presStyleCnt="6" custScaleX="260426">
        <dgm:presLayoutVars>
          <dgm:chMax val="1"/>
          <dgm:chPref val="1"/>
          <dgm:bulletEnabled val="1"/>
        </dgm:presLayoutVars>
      </dgm:prSet>
      <dgm:spPr/>
    </dgm:pt>
    <dgm:pt modelId="{F8AF95B5-1F5E-4338-B042-19FC095546AF}" type="pres">
      <dgm:prSet presAssocID="{11BB0363-0971-42C6-A52D-A05FDAB6C30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A6BA0-C5A8-45B9-9C91-7B59B152BFD2}" type="pres">
      <dgm:prSet presAssocID="{4C2F8B80-1320-483C-B562-F1B2395A8292}" presName="sibTrans" presStyleCnt="0"/>
      <dgm:spPr/>
    </dgm:pt>
    <dgm:pt modelId="{531ACBE0-E64C-497C-BA8A-4691687B9D16}" type="pres">
      <dgm:prSet presAssocID="{5A59E598-47E2-42D5-B4CE-55D5D819A5AB}" presName="composite" presStyleCnt="0"/>
      <dgm:spPr/>
    </dgm:pt>
    <dgm:pt modelId="{B7B5D6B9-EC1E-4D77-8951-55AB7B1C4EC3}" type="pres">
      <dgm:prSet presAssocID="{5A59E598-47E2-42D5-B4CE-55D5D819A5AB}" presName="bentUpArrow1" presStyleLbl="alignImgPlace1" presStyleIdx="2" presStyleCnt="5" custLinFactNeighborX="-36900"/>
      <dgm:spPr>
        <a:solidFill>
          <a:srgbClr val="FF5D5D"/>
        </a:solidFill>
        <a:ln>
          <a:solidFill>
            <a:srgbClr val="C00000"/>
          </a:solidFill>
        </a:ln>
      </dgm:spPr>
    </dgm:pt>
    <dgm:pt modelId="{85449EF4-D0DB-401F-98B4-6CB5B14B990D}" type="pres">
      <dgm:prSet presAssocID="{5A59E598-47E2-42D5-B4CE-55D5D819A5AB}" presName="ParentText" presStyleLbl="node1" presStyleIdx="2" presStyleCnt="6" custScaleX="2604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5513F-26F4-4D00-B2B3-90CF29FD544A}" type="pres">
      <dgm:prSet presAssocID="{5A59E598-47E2-42D5-B4CE-55D5D819A5AB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7B3F96C8-7F32-4BCA-99BC-C6690845517E}" type="pres">
      <dgm:prSet presAssocID="{881F55FD-28FF-4072-A223-A9C57B2F0008}" presName="sibTrans" presStyleCnt="0"/>
      <dgm:spPr/>
    </dgm:pt>
    <dgm:pt modelId="{4EE3374F-AC94-4305-B63F-B2DE6CC2505F}" type="pres">
      <dgm:prSet presAssocID="{7281CCEB-E3FC-442E-8918-A6D6784A88D5}" presName="composite" presStyleCnt="0"/>
      <dgm:spPr/>
    </dgm:pt>
    <dgm:pt modelId="{B6FF97D0-79E7-45B5-A38A-50CC18A0C7F8}" type="pres">
      <dgm:prSet presAssocID="{7281CCEB-E3FC-442E-8918-A6D6784A88D5}" presName="bentUpArrow1" presStyleLbl="alignImgPlace1" presStyleIdx="3" presStyleCnt="5" custLinFactNeighborX="-36900"/>
      <dgm:spPr>
        <a:solidFill>
          <a:srgbClr val="FF5D5D"/>
        </a:solidFill>
        <a:ln>
          <a:solidFill>
            <a:srgbClr val="C00000"/>
          </a:solidFill>
        </a:ln>
      </dgm:spPr>
    </dgm:pt>
    <dgm:pt modelId="{9EA14875-D89D-46EC-A66B-8C4E730EB1CB}" type="pres">
      <dgm:prSet presAssocID="{7281CCEB-E3FC-442E-8918-A6D6784A88D5}" presName="ParentText" presStyleLbl="node1" presStyleIdx="3" presStyleCnt="6" custScaleX="260426">
        <dgm:presLayoutVars>
          <dgm:chMax val="1"/>
          <dgm:chPref val="1"/>
          <dgm:bulletEnabled val="1"/>
        </dgm:presLayoutVars>
      </dgm:prSet>
      <dgm:spPr/>
    </dgm:pt>
    <dgm:pt modelId="{704B0993-4309-4989-A942-B72206F7C5E9}" type="pres">
      <dgm:prSet presAssocID="{7281CCEB-E3FC-442E-8918-A6D6784A88D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5A196D8-4476-48BB-A93C-CDD5E23946C4}" type="pres">
      <dgm:prSet presAssocID="{FCAC41BF-1ABF-425D-85ED-6A78E6F95617}" presName="sibTrans" presStyleCnt="0"/>
      <dgm:spPr/>
    </dgm:pt>
    <dgm:pt modelId="{0887968A-A40D-43A6-A1D8-E53C875DF458}" type="pres">
      <dgm:prSet presAssocID="{7200CB18-4313-4A87-A7EE-1E4F9E7F9800}" presName="composite" presStyleCnt="0"/>
      <dgm:spPr/>
    </dgm:pt>
    <dgm:pt modelId="{7CA74862-75FA-4CC7-A5BD-48A55E9E6013}" type="pres">
      <dgm:prSet presAssocID="{7200CB18-4313-4A87-A7EE-1E4F9E7F9800}" presName="bentUpArrow1" presStyleLbl="alignImgPlace1" presStyleIdx="4" presStyleCnt="5" custLinFactNeighborX="-36900"/>
      <dgm:spPr>
        <a:solidFill>
          <a:srgbClr val="FF5D5D"/>
        </a:solidFill>
        <a:ln>
          <a:solidFill>
            <a:srgbClr val="C00000"/>
          </a:solidFill>
        </a:ln>
      </dgm:spPr>
    </dgm:pt>
    <dgm:pt modelId="{DD8AAFCB-254B-4BA2-85AA-784BD1067505}" type="pres">
      <dgm:prSet presAssocID="{7200CB18-4313-4A87-A7EE-1E4F9E7F9800}" presName="ParentText" presStyleLbl="node1" presStyleIdx="4" presStyleCnt="6" custScaleX="260426">
        <dgm:presLayoutVars>
          <dgm:chMax val="1"/>
          <dgm:chPref val="1"/>
          <dgm:bulletEnabled val="1"/>
        </dgm:presLayoutVars>
      </dgm:prSet>
      <dgm:spPr/>
    </dgm:pt>
    <dgm:pt modelId="{B95201A9-3D04-4BF7-8204-402436C98852}" type="pres">
      <dgm:prSet presAssocID="{7200CB18-4313-4A87-A7EE-1E4F9E7F9800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5FAD0CD4-1096-47F8-94AB-5797DE4330BE}" type="pres">
      <dgm:prSet presAssocID="{FED5D5B1-B80C-4843-AF4C-8FE2356332BE}" presName="sibTrans" presStyleCnt="0"/>
      <dgm:spPr/>
    </dgm:pt>
    <dgm:pt modelId="{D43973C3-A552-42BB-B703-EC3BF089EF7D}" type="pres">
      <dgm:prSet presAssocID="{2F2CF608-A8E7-4B27-A19E-1CDC1AE8FEA3}" presName="composite" presStyleCnt="0"/>
      <dgm:spPr/>
    </dgm:pt>
    <dgm:pt modelId="{053659CE-014E-42F6-8C89-EF451E212D06}" type="pres">
      <dgm:prSet presAssocID="{2F2CF608-A8E7-4B27-A19E-1CDC1AE8FEA3}" presName="ParentText" presStyleLbl="node1" presStyleIdx="5" presStyleCnt="6" custScaleX="2604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8BD43-49C6-4584-A5CC-E01E33DE5565}" srcId="{66C3E3DA-E3A1-47F2-B490-F852527E86B3}" destId="{AFB48B0C-2AE4-458D-B2B5-79603FF2542B}" srcOrd="0" destOrd="0" parTransId="{34D3D286-8830-47C7-9271-6744DBE6436D}" sibTransId="{2C96F610-02B2-453C-AFF2-C87F63F2593C}"/>
    <dgm:cxn modelId="{6DDA5F95-C85F-4CBE-9B3F-CB724038B937}" srcId="{66C3E3DA-E3A1-47F2-B490-F852527E86B3}" destId="{5A59E598-47E2-42D5-B4CE-55D5D819A5AB}" srcOrd="2" destOrd="0" parTransId="{63E423EF-854E-4D38-89F2-72E4CDD0544C}" sibTransId="{881F55FD-28FF-4072-A223-A9C57B2F0008}"/>
    <dgm:cxn modelId="{C9BB9EE9-2F2F-4E1B-A56E-524B3528CD2D}" type="presOf" srcId="{2F2CF608-A8E7-4B27-A19E-1CDC1AE8FEA3}" destId="{053659CE-014E-42F6-8C89-EF451E212D06}" srcOrd="0" destOrd="0" presId="urn:microsoft.com/office/officeart/2005/8/layout/StepDownProcess"/>
    <dgm:cxn modelId="{4608AE6A-C804-4286-B3C9-7C44B3900C25}" srcId="{66C3E3DA-E3A1-47F2-B490-F852527E86B3}" destId="{7200CB18-4313-4A87-A7EE-1E4F9E7F9800}" srcOrd="4" destOrd="0" parTransId="{A77491D3-6E57-4A27-B99C-E451B8ABAFA1}" sibTransId="{FED5D5B1-B80C-4843-AF4C-8FE2356332BE}"/>
    <dgm:cxn modelId="{389CEC8C-CF44-460C-82B0-A6E583DBC6AF}" type="presOf" srcId="{11BB0363-0971-42C6-A52D-A05FDAB6C303}" destId="{EFFC05D8-1690-4C3C-A0E1-E99585A9F87D}" srcOrd="0" destOrd="0" presId="urn:microsoft.com/office/officeart/2005/8/layout/StepDownProcess"/>
    <dgm:cxn modelId="{27073F28-ECAA-4BC3-AB83-30281CC40BBE}" type="presOf" srcId="{AFB48B0C-2AE4-458D-B2B5-79603FF2542B}" destId="{32F9E267-9BDE-4DC5-9F84-C434C58A1AD4}" srcOrd="0" destOrd="0" presId="urn:microsoft.com/office/officeart/2005/8/layout/StepDownProcess"/>
    <dgm:cxn modelId="{FC2B1568-4F93-4284-AB27-200739165087}" type="presOf" srcId="{66C3E3DA-E3A1-47F2-B490-F852527E86B3}" destId="{79C26A45-BE92-4A1E-9679-CBE524EDF66B}" srcOrd="0" destOrd="0" presId="urn:microsoft.com/office/officeart/2005/8/layout/StepDownProcess"/>
    <dgm:cxn modelId="{3943FB71-7BFD-488F-A1BA-70FBBA43E765}" type="presOf" srcId="{7281CCEB-E3FC-442E-8918-A6D6784A88D5}" destId="{9EA14875-D89D-46EC-A66B-8C4E730EB1CB}" srcOrd="0" destOrd="0" presId="urn:microsoft.com/office/officeart/2005/8/layout/StepDownProcess"/>
    <dgm:cxn modelId="{A7A2513D-DF41-46B0-82DA-6AC075D41EC1}" type="presOf" srcId="{5A59E598-47E2-42D5-B4CE-55D5D819A5AB}" destId="{85449EF4-D0DB-401F-98B4-6CB5B14B990D}" srcOrd="0" destOrd="0" presId="urn:microsoft.com/office/officeart/2005/8/layout/StepDownProcess"/>
    <dgm:cxn modelId="{9B6DDB18-330C-4769-BB53-749B3CB172D1}" srcId="{66C3E3DA-E3A1-47F2-B490-F852527E86B3}" destId="{11BB0363-0971-42C6-A52D-A05FDAB6C303}" srcOrd="1" destOrd="0" parTransId="{9D796FC5-77B0-4200-866E-2F017D6EE50B}" sibTransId="{4C2F8B80-1320-483C-B562-F1B2395A8292}"/>
    <dgm:cxn modelId="{9D2530A5-4964-4900-803E-AED380B60B8C}" srcId="{66C3E3DA-E3A1-47F2-B490-F852527E86B3}" destId="{7281CCEB-E3FC-442E-8918-A6D6784A88D5}" srcOrd="3" destOrd="0" parTransId="{02172DA4-83D1-45EF-A091-84A323A0ED8E}" sibTransId="{FCAC41BF-1ABF-425D-85ED-6A78E6F95617}"/>
    <dgm:cxn modelId="{D39516B7-E510-4D29-AB30-E6E9C7136C56}" type="presOf" srcId="{7200CB18-4313-4A87-A7EE-1E4F9E7F9800}" destId="{DD8AAFCB-254B-4BA2-85AA-784BD1067505}" srcOrd="0" destOrd="0" presId="urn:microsoft.com/office/officeart/2005/8/layout/StepDownProcess"/>
    <dgm:cxn modelId="{EF689820-F0EA-42BA-8586-485DDF61B4AC}" srcId="{66C3E3DA-E3A1-47F2-B490-F852527E86B3}" destId="{2F2CF608-A8E7-4B27-A19E-1CDC1AE8FEA3}" srcOrd="5" destOrd="0" parTransId="{E648683D-9670-469F-8EAC-B6CA5697E60A}" sibTransId="{1CADFE52-8356-48A5-9E05-4DE16EC52B8E}"/>
    <dgm:cxn modelId="{04622339-DDFD-4308-815C-7B85862D8D54}" type="presParOf" srcId="{79C26A45-BE92-4A1E-9679-CBE524EDF66B}" destId="{95965923-A3CB-4531-9748-AFA90F628DAD}" srcOrd="0" destOrd="0" presId="urn:microsoft.com/office/officeart/2005/8/layout/StepDownProcess"/>
    <dgm:cxn modelId="{4B9A1DDD-F7B4-4C05-B69F-2E94C3E11AC3}" type="presParOf" srcId="{95965923-A3CB-4531-9748-AFA90F628DAD}" destId="{DAF573A0-829C-4384-9628-F8939DD74E17}" srcOrd="0" destOrd="0" presId="urn:microsoft.com/office/officeart/2005/8/layout/StepDownProcess"/>
    <dgm:cxn modelId="{F8CD9BE3-8B9E-4962-8308-76FDB7EE08EC}" type="presParOf" srcId="{95965923-A3CB-4531-9748-AFA90F628DAD}" destId="{32F9E267-9BDE-4DC5-9F84-C434C58A1AD4}" srcOrd="1" destOrd="0" presId="urn:microsoft.com/office/officeart/2005/8/layout/StepDownProcess"/>
    <dgm:cxn modelId="{935F4E6E-988A-438B-A8E3-504AD1787468}" type="presParOf" srcId="{95965923-A3CB-4531-9748-AFA90F628DAD}" destId="{28AA900D-C3AC-4E1B-ADE4-06A80C4F4F2E}" srcOrd="2" destOrd="0" presId="urn:microsoft.com/office/officeart/2005/8/layout/StepDownProcess"/>
    <dgm:cxn modelId="{C3696D49-9B5C-4EEC-9BF9-9AFB7F53A200}" type="presParOf" srcId="{79C26A45-BE92-4A1E-9679-CBE524EDF66B}" destId="{8FE345DE-68D9-4ADB-819E-E41C0FF68A93}" srcOrd="1" destOrd="0" presId="urn:microsoft.com/office/officeart/2005/8/layout/StepDownProcess"/>
    <dgm:cxn modelId="{5B98FF6F-8AA4-4FE1-A734-BB2ED7D2D2EF}" type="presParOf" srcId="{79C26A45-BE92-4A1E-9679-CBE524EDF66B}" destId="{AC5DB953-273C-42A9-BB70-16FEC5E8C0F6}" srcOrd="2" destOrd="0" presId="urn:microsoft.com/office/officeart/2005/8/layout/StepDownProcess"/>
    <dgm:cxn modelId="{3303A360-04D2-4A4F-96B8-C5244187CD30}" type="presParOf" srcId="{AC5DB953-273C-42A9-BB70-16FEC5E8C0F6}" destId="{AA741A2E-9032-4B8F-97BE-706839F2184C}" srcOrd="0" destOrd="0" presId="urn:microsoft.com/office/officeart/2005/8/layout/StepDownProcess"/>
    <dgm:cxn modelId="{BECF0974-BE31-4276-8E51-5E19BC153797}" type="presParOf" srcId="{AC5DB953-273C-42A9-BB70-16FEC5E8C0F6}" destId="{EFFC05D8-1690-4C3C-A0E1-E99585A9F87D}" srcOrd="1" destOrd="0" presId="urn:microsoft.com/office/officeart/2005/8/layout/StepDownProcess"/>
    <dgm:cxn modelId="{717CA7CC-FB94-4D1C-894B-BC99DCD4B82F}" type="presParOf" srcId="{AC5DB953-273C-42A9-BB70-16FEC5E8C0F6}" destId="{F8AF95B5-1F5E-4338-B042-19FC095546AF}" srcOrd="2" destOrd="0" presId="urn:microsoft.com/office/officeart/2005/8/layout/StepDownProcess"/>
    <dgm:cxn modelId="{F4CFF220-06CB-4AA7-9E60-0958F3EDC6D6}" type="presParOf" srcId="{79C26A45-BE92-4A1E-9679-CBE524EDF66B}" destId="{C35A6BA0-C5A8-45B9-9C91-7B59B152BFD2}" srcOrd="3" destOrd="0" presId="urn:microsoft.com/office/officeart/2005/8/layout/StepDownProcess"/>
    <dgm:cxn modelId="{E7EA580C-6AD2-468C-ADF0-8E86477CA4E8}" type="presParOf" srcId="{79C26A45-BE92-4A1E-9679-CBE524EDF66B}" destId="{531ACBE0-E64C-497C-BA8A-4691687B9D16}" srcOrd="4" destOrd="0" presId="urn:microsoft.com/office/officeart/2005/8/layout/StepDownProcess"/>
    <dgm:cxn modelId="{18A44556-BBE7-4091-AD54-D9D6DC2D4543}" type="presParOf" srcId="{531ACBE0-E64C-497C-BA8A-4691687B9D16}" destId="{B7B5D6B9-EC1E-4D77-8951-55AB7B1C4EC3}" srcOrd="0" destOrd="0" presId="urn:microsoft.com/office/officeart/2005/8/layout/StepDownProcess"/>
    <dgm:cxn modelId="{4535A2C0-3133-46DB-8189-19E6111485F4}" type="presParOf" srcId="{531ACBE0-E64C-497C-BA8A-4691687B9D16}" destId="{85449EF4-D0DB-401F-98B4-6CB5B14B990D}" srcOrd="1" destOrd="0" presId="urn:microsoft.com/office/officeart/2005/8/layout/StepDownProcess"/>
    <dgm:cxn modelId="{C886404D-C21B-47E0-BBEE-7DA5B48250F4}" type="presParOf" srcId="{531ACBE0-E64C-497C-BA8A-4691687B9D16}" destId="{AF95513F-26F4-4D00-B2B3-90CF29FD544A}" srcOrd="2" destOrd="0" presId="urn:microsoft.com/office/officeart/2005/8/layout/StepDownProcess"/>
    <dgm:cxn modelId="{E3133DBD-00BF-425F-BD64-559E75009750}" type="presParOf" srcId="{79C26A45-BE92-4A1E-9679-CBE524EDF66B}" destId="{7B3F96C8-7F32-4BCA-99BC-C6690845517E}" srcOrd="5" destOrd="0" presId="urn:microsoft.com/office/officeart/2005/8/layout/StepDownProcess"/>
    <dgm:cxn modelId="{57C2F90B-7E6F-4031-9972-F68FEEAD27E4}" type="presParOf" srcId="{79C26A45-BE92-4A1E-9679-CBE524EDF66B}" destId="{4EE3374F-AC94-4305-B63F-B2DE6CC2505F}" srcOrd="6" destOrd="0" presId="urn:microsoft.com/office/officeart/2005/8/layout/StepDownProcess"/>
    <dgm:cxn modelId="{094A9AED-D435-46F4-8FAD-E6008452BF2A}" type="presParOf" srcId="{4EE3374F-AC94-4305-B63F-B2DE6CC2505F}" destId="{B6FF97D0-79E7-45B5-A38A-50CC18A0C7F8}" srcOrd="0" destOrd="0" presId="urn:microsoft.com/office/officeart/2005/8/layout/StepDownProcess"/>
    <dgm:cxn modelId="{23BF4489-58FD-4325-BE48-DBCC167EB80A}" type="presParOf" srcId="{4EE3374F-AC94-4305-B63F-B2DE6CC2505F}" destId="{9EA14875-D89D-46EC-A66B-8C4E730EB1CB}" srcOrd="1" destOrd="0" presId="urn:microsoft.com/office/officeart/2005/8/layout/StepDownProcess"/>
    <dgm:cxn modelId="{5B93D595-67F9-40B6-9CB3-B2E88A81AD3E}" type="presParOf" srcId="{4EE3374F-AC94-4305-B63F-B2DE6CC2505F}" destId="{704B0993-4309-4989-A942-B72206F7C5E9}" srcOrd="2" destOrd="0" presId="urn:microsoft.com/office/officeart/2005/8/layout/StepDownProcess"/>
    <dgm:cxn modelId="{E789A1D7-F935-4DA8-B4A4-A59C33E780D7}" type="presParOf" srcId="{79C26A45-BE92-4A1E-9679-CBE524EDF66B}" destId="{35A196D8-4476-48BB-A93C-CDD5E23946C4}" srcOrd="7" destOrd="0" presId="urn:microsoft.com/office/officeart/2005/8/layout/StepDownProcess"/>
    <dgm:cxn modelId="{4BDB9AEB-0B85-494A-AE06-943CD55A71D1}" type="presParOf" srcId="{79C26A45-BE92-4A1E-9679-CBE524EDF66B}" destId="{0887968A-A40D-43A6-A1D8-E53C875DF458}" srcOrd="8" destOrd="0" presId="urn:microsoft.com/office/officeart/2005/8/layout/StepDownProcess"/>
    <dgm:cxn modelId="{9575AB5C-79BA-4638-9647-AFD39B619AAE}" type="presParOf" srcId="{0887968A-A40D-43A6-A1D8-E53C875DF458}" destId="{7CA74862-75FA-4CC7-A5BD-48A55E9E6013}" srcOrd="0" destOrd="0" presId="urn:microsoft.com/office/officeart/2005/8/layout/StepDownProcess"/>
    <dgm:cxn modelId="{8EBE76F7-95AF-47ED-969D-651733773FD8}" type="presParOf" srcId="{0887968A-A40D-43A6-A1D8-E53C875DF458}" destId="{DD8AAFCB-254B-4BA2-85AA-784BD1067505}" srcOrd="1" destOrd="0" presId="urn:microsoft.com/office/officeart/2005/8/layout/StepDownProcess"/>
    <dgm:cxn modelId="{CC756EC3-A9B7-45A0-8452-6E764FE4E7DC}" type="presParOf" srcId="{0887968A-A40D-43A6-A1D8-E53C875DF458}" destId="{B95201A9-3D04-4BF7-8204-402436C98852}" srcOrd="2" destOrd="0" presId="urn:microsoft.com/office/officeart/2005/8/layout/StepDownProcess"/>
    <dgm:cxn modelId="{8C6E855E-E533-4EE6-986A-10D9A04EC1CC}" type="presParOf" srcId="{79C26A45-BE92-4A1E-9679-CBE524EDF66B}" destId="{5FAD0CD4-1096-47F8-94AB-5797DE4330BE}" srcOrd="9" destOrd="0" presId="urn:microsoft.com/office/officeart/2005/8/layout/StepDownProcess"/>
    <dgm:cxn modelId="{88B4A776-DA4A-4DF3-9A10-7B626797C5C2}" type="presParOf" srcId="{79C26A45-BE92-4A1E-9679-CBE524EDF66B}" destId="{D43973C3-A552-42BB-B703-EC3BF089EF7D}" srcOrd="10" destOrd="0" presId="urn:microsoft.com/office/officeart/2005/8/layout/StepDownProcess"/>
    <dgm:cxn modelId="{9E62DD30-EEF0-4B8C-A213-19DB0DFD9A32}" type="presParOf" srcId="{D43973C3-A552-42BB-B703-EC3BF089EF7D}" destId="{053659CE-014E-42F6-8C89-EF451E212D0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D17F92-B700-48F4-AB6F-CD525F45F8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1AD7EE-5E37-414E-889D-B738B8737828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Наказание</a:t>
          </a:r>
          <a:endParaRPr lang="ru-RU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BD8723-F890-44AA-A4D4-661EF010C09A}" type="parTrans" cxnId="{792D95B0-AEC7-4F19-891E-E40F382D7E5E}">
      <dgm:prSet/>
      <dgm:spPr/>
      <dgm:t>
        <a:bodyPr/>
        <a:lstStyle/>
        <a:p>
          <a:endParaRPr lang="ru-RU"/>
        </a:p>
      </dgm:t>
    </dgm:pt>
    <dgm:pt modelId="{BE6E23F3-75D2-44E7-83E1-7038EFABF5A3}" type="sibTrans" cxnId="{792D95B0-AEC7-4F19-891E-E40F382D7E5E}">
      <dgm:prSet/>
      <dgm:spPr/>
      <dgm:t>
        <a:bodyPr/>
        <a:lstStyle/>
        <a:p>
          <a:endParaRPr lang="ru-RU"/>
        </a:p>
      </dgm:t>
    </dgm:pt>
    <dgm:pt modelId="{E32EAD65-E2C2-4D52-AD7B-71F86B606285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Осуждение без назначения наказания</a:t>
          </a:r>
          <a:endParaRPr lang="ru-RU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8F3EC-4457-4A6E-9E2E-3748D11B411C}" type="parTrans" cxnId="{ED330E26-113B-4AEB-841E-EC06BF48E497}">
      <dgm:prSet/>
      <dgm:spPr/>
      <dgm:t>
        <a:bodyPr/>
        <a:lstStyle/>
        <a:p>
          <a:endParaRPr lang="ru-RU"/>
        </a:p>
      </dgm:t>
    </dgm:pt>
    <dgm:pt modelId="{CE786940-BA54-403B-9B71-B5C02F6AB8CC}" type="sibTrans" cxnId="{ED330E26-113B-4AEB-841E-EC06BF48E497}">
      <dgm:prSet/>
      <dgm:spPr/>
      <dgm:t>
        <a:bodyPr/>
        <a:lstStyle/>
        <a:p>
          <a:endParaRPr lang="ru-RU"/>
        </a:p>
      </dgm:t>
    </dgm:pt>
    <dgm:pt modelId="{04ACCFE4-5427-4125-BCD3-69DEE8171EFE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Судимость</a:t>
          </a:r>
          <a:endParaRPr lang="ru-RU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38778-CB76-49AB-8202-986A3CD251DD}" type="parTrans" cxnId="{1718A033-5AB4-4BE9-B206-8B889E568023}">
      <dgm:prSet/>
      <dgm:spPr/>
      <dgm:t>
        <a:bodyPr/>
        <a:lstStyle/>
        <a:p>
          <a:endParaRPr lang="ru-RU"/>
        </a:p>
      </dgm:t>
    </dgm:pt>
    <dgm:pt modelId="{B556DB4F-2019-4476-AC34-D8C931A957CC}" type="sibTrans" cxnId="{1718A033-5AB4-4BE9-B206-8B889E568023}">
      <dgm:prSet/>
      <dgm:spPr/>
      <dgm:t>
        <a:bodyPr/>
        <a:lstStyle/>
        <a:p>
          <a:endParaRPr lang="ru-RU"/>
        </a:p>
      </dgm:t>
    </dgm:pt>
    <dgm:pt modelId="{8B7F5677-EC9B-4096-8A33-64DF608C3FC7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иных мер уголовно-правового воздействия</a:t>
          </a:r>
          <a:endParaRPr lang="ru-RU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E6CCE-6898-444D-9324-246FF19C0DB6}" type="parTrans" cxnId="{0BF73D25-CA59-4654-868F-DD773467C36F}">
      <dgm:prSet/>
      <dgm:spPr/>
      <dgm:t>
        <a:bodyPr/>
        <a:lstStyle/>
        <a:p>
          <a:endParaRPr lang="ru-RU"/>
        </a:p>
      </dgm:t>
    </dgm:pt>
    <dgm:pt modelId="{8C0C01BE-E656-40CC-A911-D499A66DCFC4}" type="sibTrans" cxnId="{0BF73D25-CA59-4654-868F-DD773467C36F}">
      <dgm:prSet/>
      <dgm:spPr/>
      <dgm:t>
        <a:bodyPr/>
        <a:lstStyle/>
        <a:p>
          <a:endParaRPr lang="ru-RU"/>
        </a:p>
      </dgm:t>
    </dgm:pt>
    <dgm:pt modelId="{24BDF77D-D433-4A29-A9C4-33134F688DBE}" type="pres">
      <dgm:prSet presAssocID="{48D17F92-B700-48F4-AB6F-CD525F45F847}" presName="linear" presStyleCnt="0">
        <dgm:presLayoutVars>
          <dgm:dir/>
          <dgm:animLvl val="lvl"/>
          <dgm:resizeHandles val="exact"/>
        </dgm:presLayoutVars>
      </dgm:prSet>
      <dgm:spPr/>
    </dgm:pt>
    <dgm:pt modelId="{E45A4A1B-234E-469A-AF8D-20EBDCA9B09F}" type="pres">
      <dgm:prSet presAssocID="{9B1AD7EE-5E37-414E-889D-B738B8737828}" presName="parentLin" presStyleCnt="0"/>
      <dgm:spPr/>
    </dgm:pt>
    <dgm:pt modelId="{29097198-26A0-4152-9752-B11A23DFA62B}" type="pres">
      <dgm:prSet presAssocID="{9B1AD7EE-5E37-414E-889D-B738B8737828}" presName="parentLeftMargin" presStyleLbl="node1" presStyleIdx="0" presStyleCnt="4"/>
      <dgm:spPr/>
    </dgm:pt>
    <dgm:pt modelId="{50C4B874-AC15-40FE-BCEF-E8BFA1848559}" type="pres">
      <dgm:prSet presAssocID="{9B1AD7EE-5E37-414E-889D-B738B8737828}" presName="parentText" presStyleLbl="node1" presStyleIdx="0" presStyleCnt="4" custScaleX="1133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EF6C0-E5AA-4F3E-8501-F7AF0DB3B55E}" type="pres">
      <dgm:prSet presAssocID="{9B1AD7EE-5E37-414E-889D-B738B8737828}" presName="negativeSpace" presStyleCnt="0"/>
      <dgm:spPr/>
    </dgm:pt>
    <dgm:pt modelId="{7BDEE362-AF8E-4484-A803-AD6102E68A42}" type="pres">
      <dgm:prSet presAssocID="{9B1AD7EE-5E37-414E-889D-B738B8737828}" presName="childText" presStyleLbl="conFgAcc1" presStyleIdx="0" presStyleCnt="4">
        <dgm:presLayoutVars>
          <dgm:bulletEnabled val="1"/>
        </dgm:presLayoutVars>
      </dgm:prSet>
      <dgm:spPr/>
    </dgm:pt>
    <dgm:pt modelId="{C24774B2-93D1-4B5E-AD83-C965EEFF4DE2}" type="pres">
      <dgm:prSet presAssocID="{BE6E23F3-75D2-44E7-83E1-7038EFABF5A3}" presName="spaceBetweenRectangles" presStyleCnt="0"/>
      <dgm:spPr/>
    </dgm:pt>
    <dgm:pt modelId="{49E60E48-3DF6-4480-9D9E-E9C07812ADFA}" type="pres">
      <dgm:prSet presAssocID="{E32EAD65-E2C2-4D52-AD7B-71F86B606285}" presName="parentLin" presStyleCnt="0"/>
      <dgm:spPr/>
    </dgm:pt>
    <dgm:pt modelId="{904F41E3-7543-42C1-9475-95F171BADA04}" type="pres">
      <dgm:prSet presAssocID="{E32EAD65-E2C2-4D52-AD7B-71F86B606285}" presName="parentLeftMargin" presStyleLbl="node1" presStyleIdx="0" presStyleCnt="4"/>
      <dgm:spPr/>
    </dgm:pt>
    <dgm:pt modelId="{DC97F128-695A-477E-ABDB-39C112A1D9A7}" type="pres">
      <dgm:prSet presAssocID="{E32EAD65-E2C2-4D52-AD7B-71F86B606285}" presName="parentText" presStyleLbl="node1" presStyleIdx="1" presStyleCnt="4" custScaleX="113352">
        <dgm:presLayoutVars>
          <dgm:chMax val="0"/>
          <dgm:bulletEnabled val="1"/>
        </dgm:presLayoutVars>
      </dgm:prSet>
      <dgm:spPr/>
    </dgm:pt>
    <dgm:pt modelId="{7A4CA6FA-32A1-4058-8D13-E11E983BBE87}" type="pres">
      <dgm:prSet presAssocID="{E32EAD65-E2C2-4D52-AD7B-71F86B606285}" presName="negativeSpace" presStyleCnt="0"/>
      <dgm:spPr/>
    </dgm:pt>
    <dgm:pt modelId="{DD2D5625-D44A-4E40-A783-1F87929A0116}" type="pres">
      <dgm:prSet presAssocID="{E32EAD65-E2C2-4D52-AD7B-71F86B606285}" presName="childText" presStyleLbl="conFgAcc1" presStyleIdx="1" presStyleCnt="4">
        <dgm:presLayoutVars>
          <dgm:bulletEnabled val="1"/>
        </dgm:presLayoutVars>
      </dgm:prSet>
      <dgm:spPr/>
    </dgm:pt>
    <dgm:pt modelId="{AAFF8CBE-FF5C-4EF6-8983-063A9B9909CA}" type="pres">
      <dgm:prSet presAssocID="{CE786940-BA54-403B-9B71-B5C02F6AB8CC}" presName="spaceBetweenRectangles" presStyleCnt="0"/>
      <dgm:spPr/>
    </dgm:pt>
    <dgm:pt modelId="{AC11ACD6-7627-4863-8EB3-11B3092F8D0A}" type="pres">
      <dgm:prSet presAssocID="{04ACCFE4-5427-4125-BCD3-69DEE8171EFE}" presName="parentLin" presStyleCnt="0"/>
      <dgm:spPr/>
    </dgm:pt>
    <dgm:pt modelId="{CBF27B7A-C273-4DB6-8AF8-B899F7353496}" type="pres">
      <dgm:prSet presAssocID="{04ACCFE4-5427-4125-BCD3-69DEE8171EFE}" presName="parentLeftMargin" presStyleLbl="node1" presStyleIdx="1" presStyleCnt="4"/>
      <dgm:spPr/>
    </dgm:pt>
    <dgm:pt modelId="{B4DE528B-322D-4D3A-BCCB-835954BA949F}" type="pres">
      <dgm:prSet presAssocID="{04ACCFE4-5427-4125-BCD3-69DEE8171EFE}" presName="parentText" presStyleLbl="node1" presStyleIdx="2" presStyleCnt="4" custScaleX="1133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67DA9-7BE0-4AEE-AEAA-53BDCDBFFB29}" type="pres">
      <dgm:prSet presAssocID="{04ACCFE4-5427-4125-BCD3-69DEE8171EFE}" presName="negativeSpace" presStyleCnt="0"/>
      <dgm:spPr/>
    </dgm:pt>
    <dgm:pt modelId="{325819E5-9CA3-4436-983A-DD6AC812C755}" type="pres">
      <dgm:prSet presAssocID="{04ACCFE4-5427-4125-BCD3-69DEE8171EFE}" presName="childText" presStyleLbl="conFgAcc1" presStyleIdx="2" presStyleCnt="4">
        <dgm:presLayoutVars>
          <dgm:bulletEnabled val="1"/>
        </dgm:presLayoutVars>
      </dgm:prSet>
      <dgm:spPr/>
    </dgm:pt>
    <dgm:pt modelId="{BD69BFEC-8650-4FF5-945F-7D26CAFDC620}" type="pres">
      <dgm:prSet presAssocID="{B556DB4F-2019-4476-AC34-D8C931A957CC}" presName="spaceBetweenRectangles" presStyleCnt="0"/>
      <dgm:spPr/>
    </dgm:pt>
    <dgm:pt modelId="{F9A8A64E-92D8-4C66-AD42-DFBADC8A48A0}" type="pres">
      <dgm:prSet presAssocID="{8B7F5677-EC9B-4096-8A33-64DF608C3FC7}" presName="parentLin" presStyleCnt="0"/>
      <dgm:spPr/>
    </dgm:pt>
    <dgm:pt modelId="{61B808E8-C024-4ACF-B266-E67B15356144}" type="pres">
      <dgm:prSet presAssocID="{8B7F5677-EC9B-4096-8A33-64DF608C3FC7}" presName="parentLeftMargin" presStyleLbl="node1" presStyleIdx="2" presStyleCnt="4"/>
      <dgm:spPr/>
    </dgm:pt>
    <dgm:pt modelId="{92D6646A-A563-4F9F-B249-C3004EBB0548}" type="pres">
      <dgm:prSet presAssocID="{8B7F5677-EC9B-4096-8A33-64DF608C3FC7}" presName="parentText" presStyleLbl="node1" presStyleIdx="3" presStyleCnt="4" custScaleX="1133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7D29A-AF49-4EB7-B083-9D5930558E00}" type="pres">
      <dgm:prSet presAssocID="{8B7F5677-EC9B-4096-8A33-64DF608C3FC7}" presName="negativeSpace" presStyleCnt="0"/>
      <dgm:spPr/>
    </dgm:pt>
    <dgm:pt modelId="{0FAD11D0-ECF6-47B9-B106-704DF84F5EEA}" type="pres">
      <dgm:prSet presAssocID="{8B7F5677-EC9B-4096-8A33-64DF608C3FC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214FAB3-4984-4D56-9052-28D53BB837A8}" type="presOf" srcId="{04ACCFE4-5427-4125-BCD3-69DEE8171EFE}" destId="{B4DE528B-322D-4D3A-BCCB-835954BA949F}" srcOrd="1" destOrd="0" presId="urn:microsoft.com/office/officeart/2005/8/layout/list1"/>
    <dgm:cxn modelId="{C1065A74-2692-476A-9CCF-11F17A9AB228}" type="presOf" srcId="{9B1AD7EE-5E37-414E-889D-B738B8737828}" destId="{50C4B874-AC15-40FE-BCEF-E8BFA1848559}" srcOrd="1" destOrd="0" presId="urn:microsoft.com/office/officeart/2005/8/layout/list1"/>
    <dgm:cxn modelId="{67C22EBE-2216-4143-912F-58474379CA49}" type="presOf" srcId="{E32EAD65-E2C2-4D52-AD7B-71F86B606285}" destId="{DC97F128-695A-477E-ABDB-39C112A1D9A7}" srcOrd="1" destOrd="0" presId="urn:microsoft.com/office/officeart/2005/8/layout/list1"/>
    <dgm:cxn modelId="{8CEBC168-45B7-4C80-B216-1286A5495B6D}" type="presOf" srcId="{8B7F5677-EC9B-4096-8A33-64DF608C3FC7}" destId="{92D6646A-A563-4F9F-B249-C3004EBB0548}" srcOrd="1" destOrd="0" presId="urn:microsoft.com/office/officeart/2005/8/layout/list1"/>
    <dgm:cxn modelId="{B156853D-BC93-47FF-9D39-694D3BBAC0CA}" type="presOf" srcId="{E32EAD65-E2C2-4D52-AD7B-71F86B606285}" destId="{904F41E3-7543-42C1-9475-95F171BADA04}" srcOrd="0" destOrd="0" presId="urn:microsoft.com/office/officeart/2005/8/layout/list1"/>
    <dgm:cxn modelId="{BFA6B4D0-B05D-49F2-B8F3-C681C09F8E27}" type="presOf" srcId="{48D17F92-B700-48F4-AB6F-CD525F45F847}" destId="{24BDF77D-D433-4A29-A9C4-33134F688DBE}" srcOrd="0" destOrd="0" presId="urn:microsoft.com/office/officeart/2005/8/layout/list1"/>
    <dgm:cxn modelId="{61B43A17-863B-4E15-9A52-41C08FE31514}" type="presOf" srcId="{9B1AD7EE-5E37-414E-889D-B738B8737828}" destId="{29097198-26A0-4152-9752-B11A23DFA62B}" srcOrd="0" destOrd="0" presId="urn:microsoft.com/office/officeart/2005/8/layout/list1"/>
    <dgm:cxn modelId="{1718A033-5AB4-4BE9-B206-8B889E568023}" srcId="{48D17F92-B700-48F4-AB6F-CD525F45F847}" destId="{04ACCFE4-5427-4125-BCD3-69DEE8171EFE}" srcOrd="2" destOrd="0" parTransId="{A7438778-CB76-49AB-8202-986A3CD251DD}" sibTransId="{B556DB4F-2019-4476-AC34-D8C931A957CC}"/>
    <dgm:cxn modelId="{B2B74C90-E4E8-4A82-A3E5-4326DFEB1513}" type="presOf" srcId="{8B7F5677-EC9B-4096-8A33-64DF608C3FC7}" destId="{61B808E8-C024-4ACF-B266-E67B15356144}" srcOrd="0" destOrd="0" presId="urn:microsoft.com/office/officeart/2005/8/layout/list1"/>
    <dgm:cxn modelId="{792D95B0-AEC7-4F19-891E-E40F382D7E5E}" srcId="{48D17F92-B700-48F4-AB6F-CD525F45F847}" destId="{9B1AD7EE-5E37-414E-889D-B738B8737828}" srcOrd="0" destOrd="0" parTransId="{C0BD8723-F890-44AA-A4D4-661EF010C09A}" sibTransId="{BE6E23F3-75D2-44E7-83E1-7038EFABF5A3}"/>
    <dgm:cxn modelId="{F1F6E697-B4B7-42A3-9C72-F3E6485629F1}" type="presOf" srcId="{04ACCFE4-5427-4125-BCD3-69DEE8171EFE}" destId="{CBF27B7A-C273-4DB6-8AF8-B899F7353496}" srcOrd="0" destOrd="0" presId="urn:microsoft.com/office/officeart/2005/8/layout/list1"/>
    <dgm:cxn modelId="{ED330E26-113B-4AEB-841E-EC06BF48E497}" srcId="{48D17F92-B700-48F4-AB6F-CD525F45F847}" destId="{E32EAD65-E2C2-4D52-AD7B-71F86B606285}" srcOrd="1" destOrd="0" parTransId="{01B8F3EC-4457-4A6E-9E2E-3748D11B411C}" sibTransId="{CE786940-BA54-403B-9B71-B5C02F6AB8CC}"/>
    <dgm:cxn modelId="{0BF73D25-CA59-4654-868F-DD773467C36F}" srcId="{48D17F92-B700-48F4-AB6F-CD525F45F847}" destId="{8B7F5677-EC9B-4096-8A33-64DF608C3FC7}" srcOrd="3" destOrd="0" parTransId="{CB4E6CCE-6898-444D-9324-246FF19C0DB6}" sibTransId="{8C0C01BE-E656-40CC-A911-D499A66DCFC4}"/>
    <dgm:cxn modelId="{3187301E-185B-4A47-8BEF-089136D1C1C4}" type="presParOf" srcId="{24BDF77D-D433-4A29-A9C4-33134F688DBE}" destId="{E45A4A1B-234E-469A-AF8D-20EBDCA9B09F}" srcOrd="0" destOrd="0" presId="urn:microsoft.com/office/officeart/2005/8/layout/list1"/>
    <dgm:cxn modelId="{54502F19-1F31-4A1F-972C-9FD41EDDBEB9}" type="presParOf" srcId="{E45A4A1B-234E-469A-AF8D-20EBDCA9B09F}" destId="{29097198-26A0-4152-9752-B11A23DFA62B}" srcOrd="0" destOrd="0" presId="urn:microsoft.com/office/officeart/2005/8/layout/list1"/>
    <dgm:cxn modelId="{353044BB-0164-4856-8E06-BB4BB5A49205}" type="presParOf" srcId="{E45A4A1B-234E-469A-AF8D-20EBDCA9B09F}" destId="{50C4B874-AC15-40FE-BCEF-E8BFA1848559}" srcOrd="1" destOrd="0" presId="urn:microsoft.com/office/officeart/2005/8/layout/list1"/>
    <dgm:cxn modelId="{36E13459-0791-40DE-82EE-4C756C418E5C}" type="presParOf" srcId="{24BDF77D-D433-4A29-A9C4-33134F688DBE}" destId="{FC3EF6C0-E5AA-4F3E-8501-F7AF0DB3B55E}" srcOrd="1" destOrd="0" presId="urn:microsoft.com/office/officeart/2005/8/layout/list1"/>
    <dgm:cxn modelId="{6CDB07D1-D76F-47A5-8BB8-54B6BF43936F}" type="presParOf" srcId="{24BDF77D-D433-4A29-A9C4-33134F688DBE}" destId="{7BDEE362-AF8E-4484-A803-AD6102E68A42}" srcOrd="2" destOrd="0" presId="urn:microsoft.com/office/officeart/2005/8/layout/list1"/>
    <dgm:cxn modelId="{9CDFBA89-AC75-4D5D-A223-0D78A401A3D2}" type="presParOf" srcId="{24BDF77D-D433-4A29-A9C4-33134F688DBE}" destId="{C24774B2-93D1-4B5E-AD83-C965EEFF4DE2}" srcOrd="3" destOrd="0" presId="urn:microsoft.com/office/officeart/2005/8/layout/list1"/>
    <dgm:cxn modelId="{B99CE075-14EC-414C-9719-F79641C0A141}" type="presParOf" srcId="{24BDF77D-D433-4A29-A9C4-33134F688DBE}" destId="{49E60E48-3DF6-4480-9D9E-E9C07812ADFA}" srcOrd="4" destOrd="0" presId="urn:microsoft.com/office/officeart/2005/8/layout/list1"/>
    <dgm:cxn modelId="{049BD0D9-5C85-4F34-84B6-99723F7E6181}" type="presParOf" srcId="{49E60E48-3DF6-4480-9D9E-E9C07812ADFA}" destId="{904F41E3-7543-42C1-9475-95F171BADA04}" srcOrd="0" destOrd="0" presId="urn:microsoft.com/office/officeart/2005/8/layout/list1"/>
    <dgm:cxn modelId="{8B652AF2-B08C-462C-A316-ADFF28ABBEEE}" type="presParOf" srcId="{49E60E48-3DF6-4480-9D9E-E9C07812ADFA}" destId="{DC97F128-695A-477E-ABDB-39C112A1D9A7}" srcOrd="1" destOrd="0" presId="urn:microsoft.com/office/officeart/2005/8/layout/list1"/>
    <dgm:cxn modelId="{CFF64C8D-531F-429E-83FB-0C2289107BE7}" type="presParOf" srcId="{24BDF77D-D433-4A29-A9C4-33134F688DBE}" destId="{7A4CA6FA-32A1-4058-8D13-E11E983BBE87}" srcOrd="5" destOrd="0" presId="urn:microsoft.com/office/officeart/2005/8/layout/list1"/>
    <dgm:cxn modelId="{5E268737-9D80-487B-9353-64A5B4591FD9}" type="presParOf" srcId="{24BDF77D-D433-4A29-A9C4-33134F688DBE}" destId="{DD2D5625-D44A-4E40-A783-1F87929A0116}" srcOrd="6" destOrd="0" presId="urn:microsoft.com/office/officeart/2005/8/layout/list1"/>
    <dgm:cxn modelId="{A11C5CC7-88C0-4BF2-BA53-68B1C7C6BBFB}" type="presParOf" srcId="{24BDF77D-D433-4A29-A9C4-33134F688DBE}" destId="{AAFF8CBE-FF5C-4EF6-8983-063A9B9909CA}" srcOrd="7" destOrd="0" presId="urn:microsoft.com/office/officeart/2005/8/layout/list1"/>
    <dgm:cxn modelId="{6A244569-D286-4F3A-9635-165C16BB220B}" type="presParOf" srcId="{24BDF77D-D433-4A29-A9C4-33134F688DBE}" destId="{AC11ACD6-7627-4863-8EB3-11B3092F8D0A}" srcOrd="8" destOrd="0" presId="urn:microsoft.com/office/officeart/2005/8/layout/list1"/>
    <dgm:cxn modelId="{941E820D-6F29-452D-B92E-D376B287F499}" type="presParOf" srcId="{AC11ACD6-7627-4863-8EB3-11B3092F8D0A}" destId="{CBF27B7A-C273-4DB6-8AF8-B899F7353496}" srcOrd="0" destOrd="0" presId="urn:microsoft.com/office/officeart/2005/8/layout/list1"/>
    <dgm:cxn modelId="{A9692AD9-ADA1-4258-893C-570B4AD19CB3}" type="presParOf" srcId="{AC11ACD6-7627-4863-8EB3-11B3092F8D0A}" destId="{B4DE528B-322D-4D3A-BCCB-835954BA949F}" srcOrd="1" destOrd="0" presId="urn:microsoft.com/office/officeart/2005/8/layout/list1"/>
    <dgm:cxn modelId="{A78818E6-4669-488D-8D65-E92C50ED173C}" type="presParOf" srcId="{24BDF77D-D433-4A29-A9C4-33134F688DBE}" destId="{99D67DA9-7BE0-4AEE-AEAA-53BDCDBFFB29}" srcOrd="9" destOrd="0" presId="urn:microsoft.com/office/officeart/2005/8/layout/list1"/>
    <dgm:cxn modelId="{FD48DE33-CD70-443A-8BAC-CD6FB753B9C3}" type="presParOf" srcId="{24BDF77D-D433-4A29-A9C4-33134F688DBE}" destId="{325819E5-9CA3-4436-983A-DD6AC812C755}" srcOrd="10" destOrd="0" presId="urn:microsoft.com/office/officeart/2005/8/layout/list1"/>
    <dgm:cxn modelId="{65901AAF-4E44-48E4-8369-9F568907F73C}" type="presParOf" srcId="{24BDF77D-D433-4A29-A9C4-33134F688DBE}" destId="{BD69BFEC-8650-4FF5-945F-7D26CAFDC620}" srcOrd="11" destOrd="0" presId="urn:microsoft.com/office/officeart/2005/8/layout/list1"/>
    <dgm:cxn modelId="{FA6FCADA-46E3-4EE0-AC5C-A211F2EEE1C0}" type="presParOf" srcId="{24BDF77D-D433-4A29-A9C4-33134F688DBE}" destId="{F9A8A64E-92D8-4C66-AD42-DFBADC8A48A0}" srcOrd="12" destOrd="0" presId="urn:microsoft.com/office/officeart/2005/8/layout/list1"/>
    <dgm:cxn modelId="{6590F146-68A4-4FCE-AC26-1522AF719C3A}" type="presParOf" srcId="{F9A8A64E-92D8-4C66-AD42-DFBADC8A48A0}" destId="{61B808E8-C024-4ACF-B266-E67B15356144}" srcOrd="0" destOrd="0" presId="urn:microsoft.com/office/officeart/2005/8/layout/list1"/>
    <dgm:cxn modelId="{C6FC9D8A-68A8-4DFF-BB7D-AA55154CAD2C}" type="presParOf" srcId="{F9A8A64E-92D8-4C66-AD42-DFBADC8A48A0}" destId="{92D6646A-A563-4F9F-B249-C3004EBB0548}" srcOrd="1" destOrd="0" presId="urn:microsoft.com/office/officeart/2005/8/layout/list1"/>
    <dgm:cxn modelId="{D59E0784-8198-4C7D-B34B-CD81C8591DB3}" type="presParOf" srcId="{24BDF77D-D433-4A29-A9C4-33134F688DBE}" destId="{F8C7D29A-AF49-4EB7-B083-9D5930558E00}" srcOrd="13" destOrd="0" presId="urn:microsoft.com/office/officeart/2005/8/layout/list1"/>
    <dgm:cxn modelId="{1BC9844D-5462-4137-90D5-B1A46BD0C200}" type="presParOf" srcId="{24BDF77D-D433-4A29-A9C4-33134F688DBE}" destId="{0FAD11D0-ECF6-47B9-B106-704DF84F5E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40A92-7E40-49E4-BEB5-EC9B1578D2F2}">
      <dsp:nvSpPr>
        <dsp:cNvPr id="0" name=""/>
        <dsp:cNvSpPr/>
      </dsp:nvSpPr>
      <dsp:spPr>
        <a:xfrm>
          <a:off x="321525" y="3084545"/>
          <a:ext cx="7776864" cy="0"/>
        </a:xfrm>
        <a:prstGeom prst="line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3C488-DE1A-43BE-A762-1292A8FB862C}">
      <dsp:nvSpPr>
        <dsp:cNvPr id="0" name=""/>
        <dsp:cNvSpPr/>
      </dsp:nvSpPr>
      <dsp:spPr>
        <a:xfrm>
          <a:off x="321525" y="762479"/>
          <a:ext cx="7776864" cy="0"/>
        </a:xfrm>
        <a:prstGeom prst="line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DEFD4-B4C5-4E0B-9E10-EA3F535AC41F}">
      <dsp:nvSpPr>
        <dsp:cNvPr id="0" name=""/>
        <dsp:cNvSpPr/>
      </dsp:nvSpPr>
      <dsp:spPr>
        <a:xfrm>
          <a:off x="2343510" y="1220"/>
          <a:ext cx="5754879" cy="76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</a:t>
          </a:r>
          <a:endParaRPr lang="ru-RU" sz="2300" kern="1200" dirty="0"/>
        </a:p>
      </dsp:txBody>
      <dsp:txXfrm>
        <a:off x="2343510" y="1220"/>
        <a:ext cx="5754879" cy="761258"/>
      </dsp:txXfrm>
    </dsp:sp>
    <dsp:sp modelId="{C2BC1150-4DAB-42DC-85F3-1263243612C2}">
      <dsp:nvSpPr>
        <dsp:cNvPr id="0" name=""/>
        <dsp:cNvSpPr/>
      </dsp:nvSpPr>
      <dsp:spPr>
        <a:xfrm>
          <a:off x="311072" y="2"/>
          <a:ext cx="3308088" cy="761258"/>
        </a:xfrm>
        <a:prstGeom prst="round2SameRect">
          <a:avLst>
            <a:gd name="adj1" fmla="val 16670"/>
            <a:gd name="adj2" fmla="val 0"/>
          </a:avLst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Охранительные правоотношения</a:t>
          </a:r>
          <a:endParaRPr lang="ru-RU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240" y="37170"/>
        <a:ext cx="3233752" cy="724090"/>
      </dsp:txXfrm>
    </dsp:sp>
    <dsp:sp modelId="{85BDF3F3-1218-4A51-9C8A-6C82F7008F27}">
      <dsp:nvSpPr>
        <dsp:cNvPr id="0" name=""/>
        <dsp:cNvSpPr/>
      </dsp:nvSpPr>
      <dsp:spPr>
        <a:xfrm>
          <a:off x="0" y="762479"/>
          <a:ext cx="7776864" cy="1522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Возникают между государством в лице органов охраны правопорядка с одной стороны, и лицом, совершившим преступное деяние, с другой стороны. Государство в данном правоотношении вправе и обязано привлечь виновного к ответственности за данное деяние и назначить ему наказание, применить иные меры уголовно-правового воздействия, либо при наличии оснований освободить его от неблагоприятных последствий, связанных с совершением преступления.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62479"/>
        <a:ext cx="7776864" cy="1522745"/>
      </dsp:txXfrm>
    </dsp:sp>
    <dsp:sp modelId="{3F1E757B-3374-4895-BD64-039088015534}">
      <dsp:nvSpPr>
        <dsp:cNvPr id="0" name=""/>
        <dsp:cNvSpPr/>
      </dsp:nvSpPr>
      <dsp:spPr>
        <a:xfrm>
          <a:off x="2343510" y="2323287"/>
          <a:ext cx="5754879" cy="76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</a:t>
          </a:r>
          <a:endParaRPr lang="ru-RU" sz="2300" kern="1200" dirty="0"/>
        </a:p>
      </dsp:txBody>
      <dsp:txXfrm>
        <a:off x="2343510" y="2323287"/>
        <a:ext cx="5754879" cy="761258"/>
      </dsp:txXfrm>
    </dsp:sp>
    <dsp:sp modelId="{73CF65EC-1FF1-4126-ACBF-68DC65ADAB02}">
      <dsp:nvSpPr>
        <dsp:cNvPr id="0" name=""/>
        <dsp:cNvSpPr/>
      </dsp:nvSpPr>
      <dsp:spPr>
        <a:xfrm>
          <a:off x="311072" y="2341664"/>
          <a:ext cx="3308088" cy="761258"/>
        </a:xfrm>
        <a:prstGeom prst="round2SameRect">
          <a:avLst>
            <a:gd name="adj1" fmla="val 16670"/>
            <a:gd name="adj2" fmla="val 0"/>
          </a:avLst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 правоотношения</a:t>
          </a:r>
          <a:endParaRPr lang="ru-RU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240" y="2378832"/>
        <a:ext cx="3233752" cy="724090"/>
      </dsp:txXfrm>
    </dsp:sp>
    <dsp:sp modelId="{7B98C894-8EC2-401E-8EFA-88FC8DE1A685}">
      <dsp:nvSpPr>
        <dsp:cNvPr id="0" name=""/>
        <dsp:cNvSpPr/>
      </dsp:nvSpPr>
      <dsp:spPr>
        <a:xfrm>
          <a:off x="0" y="3084545"/>
          <a:ext cx="7776864" cy="1522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Связаны с наделением граждан правом на причинение вреда или создание угрозы причинения вреда охраняемым уголовным правом общественным отношениям, благам и интересам при определённых условиях (например, при обороне от посягательства, под воздействием принуждения или других обстоятельствах, исключающих преступность деяния).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84545"/>
        <a:ext cx="7776864" cy="1522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83252-D55F-46A1-86A7-F3C6B4F1FC00}">
      <dsp:nvSpPr>
        <dsp:cNvPr id="0" name=""/>
        <dsp:cNvSpPr/>
      </dsp:nvSpPr>
      <dsp:spPr>
        <a:xfrm>
          <a:off x="0" y="16876"/>
          <a:ext cx="2452772" cy="1962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61838-CD13-4E18-B6CF-30B6D0F4174A}">
      <dsp:nvSpPr>
        <dsp:cNvPr id="0" name=""/>
        <dsp:cNvSpPr/>
      </dsp:nvSpPr>
      <dsp:spPr>
        <a:xfrm>
          <a:off x="220749" y="1782873"/>
          <a:ext cx="2182967" cy="686776"/>
        </a:xfrm>
        <a:prstGeom prst="wedgeRectCallout">
          <a:avLst>
            <a:gd name="adj1" fmla="val 20250"/>
            <a:gd name="adj2" fmla="val -607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(с. 3 УК РФ)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749" y="1782873"/>
        <a:ext cx="2182967" cy="686776"/>
      </dsp:txXfrm>
    </dsp:sp>
    <dsp:sp modelId="{3790EB53-8C01-4ED0-83E4-2511EE5AE560}">
      <dsp:nvSpPr>
        <dsp:cNvPr id="0" name=""/>
        <dsp:cNvSpPr/>
      </dsp:nvSpPr>
      <dsp:spPr>
        <a:xfrm>
          <a:off x="2698049" y="16876"/>
          <a:ext cx="2452772" cy="19622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9F330-28C9-46AE-BA44-373E40748AC6}">
      <dsp:nvSpPr>
        <dsp:cNvPr id="0" name=""/>
        <dsp:cNvSpPr/>
      </dsp:nvSpPr>
      <dsp:spPr>
        <a:xfrm>
          <a:off x="2918799" y="1782873"/>
          <a:ext cx="2182967" cy="686776"/>
        </a:xfrm>
        <a:prstGeom prst="wedgeRectCallout">
          <a:avLst>
            <a:gd name="adj1" fmla="val 20250"/>
            <a:gd name="adj2" fmla="val -607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Вины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(ст. 5 УК РФ)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8799" y="1782873"/>
        <a:ext cx="2182967" cy="686776"/>
      </dsp:txXfrm>
    </dsp:sp>
    <dsp:sp modelId="{6BE0DBDD-0B44-4824-9420-3935B51928C7}">
      <dsp:nvSpPr>
        <dsp:cNvPr id="0" name=""/>
        <dsp:cNvSpPr/>
      </dsp:nvSpPr>
      <dsp:spPr>
        <a:xfrm>
          <a:off x="5396099" y="16876"/>
          <a:ext cx="2452772" cy="1962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FD649-F506-4A9C-A90A-E494D890F42F}">
      <dsp:nvSpPr>
        <dsp:cNvPr id="0" name=""/>
        <dsp:cNvSpPr/>
      </dsp:nvSpPr>
      <dsp:spPr>
        <a:xfrm>
          <a:off x="5616849" y="1782873"/>
          <a:ext cx="2182967" cy="686776"/>
        </a:xfrm>
        <a:prstGeom prst="wedgeRectCallout">
          <a:avLst>
            <a:gd name="adj1" fmla="val 20250"/>
            <a:gd name="adj2" fmla="val -607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Гуманизма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(ст. 7 УК РФ)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6849" y="1782873"/>
        <a:ext cx="2182967" cy="686776"/>
      </dsp:txXfrm>
    </dsp:sp>
    <dsp:sp modelId="{87D03B78-B92F-4979-A92D-2977C4E9734B}">
      <dsp:nvSpPr>
        <dsp:cNvPr id="0" name=""/>
        <dsp:cNvSpPr/>
      </dsp:nvSpPr>
      <dsp:spPr>
        <a:xfrm>
          <a:off x="1349024" y="2714926"/>
          <a:ext cx="2452772" cy="196221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87FD6-657D-4C9E-9BF7-E0CF46BF961C}">
      <dsp:nvSpPr>
        <dsp:cNvPr id="0" name=""/>
        <dsp:cNvSpPr/>
      </dsp:nvSpPr>
      <dsp:spPr>
        <a:xfrm>
          <a:off x="1569774" y="4480922"/>
          <a:ext cx="2182967" cy="686776"/>
        </a:xfrm>
        <a:prstGeom prst="wedgeRectCallout">
          <a:avLst>
            <a:gd name="adj1" fmla="val 20250"/>
            <a:gd name="adj2" fmla="val -607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Равенство перед законом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(ст. 4  УК РФ)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9774" y="4480922"/>
        <a:ext cx="2182967" cy="686776"/>
      </dsp:txXfrm>
    </dsp:sp>
    <dsp:sp modelId="{1C35332B-2529-4044-B45B-2116D267BFD5}">
      <dsp:nvSpPr>
        <dsp:cNvPr id="0" name=""/>
        <dsp:cNvSpPr/>
      </dsp:nvSpPr>
      <dsp:spPr>
        <a:xfrm>
          <a:off x="4047074" y="2714926"/>
          <a:ext cx="2452772" cy="19622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BDBFD-8D20-40D1-8B98-A204502CF228}">
      <dsp:nvSpPr>
        <dsp:cNvPr id="0" name=""/>
        <dsp:cNvSpPr/>
      </dsp:nvSpPr>
      <dsp:spPr>
        <a:xfrm>
          <a:off x="4267824" y="4480922"/>
          <a:ext cx="2182967" cy="686776"/>
        </a:xfrm>
        <a:prstGeom prst="wedgeRectCallout">
          <a:avLst>
            <a:gd name="adj1" fmla="val 20250"/>
            <a:gd name="adj2" fmla="val -607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(ст. 6 </a:t>
          </a: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УК РФ)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7824" y="4480922"/>
        <a:ext cx="2182967" cy="686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72345-3936-42AF-B7CE-1CCE313A624C}">
      <dsp:nvSpPr>
        <dsp:cNvPr id="0" name=""/>
        <dsp:cNvSpPr/>
      </dsp:nvSpPr>
      <dsp:spPr>
        <a:xfrm>
          <a:off x="2617" y="216870"/>
          <a:ext cx="2552242" cy="4032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Охранительная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7" y="216870"/>
        <a:ext cx="2552242" cy="403200"/>
      </dsp:txXfrm>
    </dsp:sp>
    <dsp:sp modelId="{8151557B-35F2-455F-AC01-D7FEF175499F}">
      <dsp:nvSpPr>
        <dsp:cNvPr id="0" name=""/>
        <dsp:cNvSpPr/>
      </dsp:nvSpPr>
      <dsp:spPr>
        <a:xfrm>
          <a:off x="2617" y="620070"/>
          <a:ext cx="2552242" cy="4707674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Является основной и традиционной для уголовного права и выражается в защите нормального уклада общественной жизни от нарушения путём установления преступности конкретных деяний, применения уголовного наказания и иных мер уголовно-правового характера за их совершение.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реализации данной функции возникают охранительные уголовно-правовые отношения и используется метод принуждения.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7" y="620070"/>
        <a:ext cx="2552242" cy="4707674"/>
      </dsp:txXfrm>
    </dsp:sp>
    <dsp:sp modelId="{C96D9B64-04BD-4910-8282-4450A04BB68A}">
      <dsp:nvSpPr>
        <dsp:cNvPr id="0" name=""/>
        <dsp:cNvSpPr/>
      </dsp:nvSpPr>
      <dsp:spPr>
        <a:xfrm>
          <a:off x="2912174" y="216870"/>
          <a:ext cx="2552242" cy="4032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Предупредительная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2174" y="216870"/>
        <a:ext cx="2552242" cy="403200"/>
      </dsp:txXfrm>
    </dsp:sp>
    <dsp:sp modelId="{9EFF632D-B345-4C82-942A-5BA661EF6A5C}">
      <dsp:nvSpPr>
        <dsp:cNvPr id="0" name=""/>
        <dsp:cNvSpPr/>
      </dsp:nvSpPr>
      <dsp:spPr>
        <a:xfrm>
          <a:off x="2912174" y="620070"/>
          <a:ext cx="2552242" cy="4707674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Выражается в создании препятствий для совершения преступлений путём установления уголовно-правового запрета, в поощрении законопослушных граждан к активному противодействию преступным деяниям, а преступников — к отказу от доведения начатых преступлений до конца, к восстановлению нарушенных их поступком благ и интересов.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Выделяют общую превенцию (предупреждение совершения преступлений любыми лицами) и специальную превенцию (предупреждение повторного совершения преступлений лицами, которые ранее уже совершили преступление).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2174" y="620070"/>
        <a:ext cx="2552242" cy="4707674"/>
      </dsp:txXfrm>
    </dsp:sp>
    <dsp:sp modelId="{CDDD0AA4-E91D-4C8E-9CCE-9B56F355CBC0}">
      <dsp:nvSpPr>
        <dsp:cNvPr id="0" name=""/>
        <dsp:cNvSpPr/>
      </dsp:nvSpPr>
      <dsp:spPr>
        <a:xfrm>
          <a:off x="5821731" y="216870"/>
          <a:ext cx="2552242" cy="40320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Воспитательная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1731" y="216870"/>
        <a:ext cx="2552242" cy="403200"/>
      </dsp:txXfrm>
    </dsp:sp>
    <dsp:sp modelId="{EBE9AF8B-898F-42D8-9DC7-A87658505C83}">
      <dsp:nvSpPr>
        <dsp:cNvPr id="0" name=""/>
        <dsp:cNvSpPr/>
      </dsp:nvSpPr>
      <dsp:spPr>
        <a:xfrm>
          <a:off x="5821731" y="620070"/>
          <a:ext cx="2552242" cy="4707674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Выражается в формировании у граждан уважения к охраняемым уголовным правом общественным отношениям, интересам и благам, нетерпимого отношения к правонарушениям.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Всех людей по характеру воздействия на них уголовного права можно условно разделить на три части: для первых наличие уголовно-правовых запретов не является обязательным, поскольку совершение преступлений противоречит их мировоззрению, в том числе представлениям о добре и зле, вторые не совершают преступлений из страха перед наказанием, а третьи осознанно идут на совершение преступлений.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1731" y="620070"/>
        <a:ext cx="2552242" cy="4707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B6404-D3A6-46BB-A281-8F2546C7552B}">
      <dsp:nvSpPr>
        <dsp:cNvPr id="0" name=""/>
        <dsp:cNvSpPr/>
      </dsp:nvSpPr>
      <dsp:spPr>
        <a:xfrm>
          <a:off x="2140312" y="2032000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1447800"/>
              </a:lnTo>
              <a:lnTo>
                <a:pt x="506536" y="1447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5234" y="2717553"/>
        <a:ext cx="76692" cy="76692"/>
      </dsp:txXfrm>
    </dsp:sp>
    <dsp:sp modelId="{693065CA-3066-4FF5-9BEE-B8C03424C63A}">
      <dsp:nvSpPr>
        <dsp:cNvPr id="0" name=""/>
        <dsp:cNvSpPr/>
      </dsp:nvSpPr>
      <dsp:spPr>
        <a:xfrm>
          <a:off x="2140312" y="2032000"/>
          <a:ext cx="506536" cy="48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76090" y="2255809"/>
        <a:ext cx="34981" cy="34981"/>
      </dsp:txXfrm>
    </dsp:sp>
    <dsp:sp modelId="{A1AF95F1-0CAF-4788-984B-C864F2C664DE}">
      <dsp:nvSpPr>
        <dsp:cNvPr id="0" name=""/>
        <dsp:cNvSpPr/>
      </dsp:nvSpPr>
      <dsp:spPr>
        <a:xfrm>
          <a:off x="2140312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76090" y="1773209"/>
        <a:ext cx="34981" cy="34981"/>
      </dsp:txXfrm>
    </dsp:sp>
    <dsp:sp modelId="{FDFCFA2B-EC8E-42F0-B68A-9E2A0E406DCC}">
      <dsp:nvSpPr>
        <dsp:cNvPr id="0" name=""/>
        <dsp:cNvSpPr/>
      </dsp:nvSpPr>
      <dsp:spPr>
        <a:xfrm>
          <a:off x="2140312" y="584199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1447800"/>
              </a:moveTo>
              <a:lnTo>
                <a:pt x="253268" y="14478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5234" y="1269753"/>
        <a:ext cx="76692" cy="76692"/>
      </dsp:txXfrm>
    </dsp:sp>
    <dsp:sp modelId="{8728CB2F-DED5-415C-ABBC-AA07437C623C}">
      <dsp:nvSpPr>
        <dsp:cNvPr id="0" name=""/>
        <dsp:cNvSpPr/>
      </dsp:nvSpPr>
      <dsp:spPr>
        <a:xfrm rot="16200000">
          <a:off x="-277767" y="1645920"/>
          <a:ext cx="4064000" cy="772160"/>
        </a:xfrm>
        <a:prstGeom prst="rect">
          <a:avLst/>
        </a:prstGeom>
        <a:solidFill>
          <a:srgbClr val="FF5D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признаки</a:t>
          </a:r>
          <a:endParaRPr lang="ru-RU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77767" y="1645920"/>
        <a:ext cx="4064000" cy="772160"/>
      </dsp:txXfrm>
    </dsp:sp>
    <dsp:sp modelId="{712677D8-A838-4916-BB28-E370515C15D2}">
      <dsp:nvSpPr>
        <dsp:cNvPr id="0" name=""/>
        <dsp:cNvSpPr/>
      </dsp:nvSpPr>
      <dsp:spPr>
        <a:xfrm>
          <a:off x="2646849" y="198119"/>
          <a:ext cx="347383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Общественная опасность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6849" y="198119"/>
        <a:ext cx="3473830" cy="772160"/>
      </dsp:txXfrm>
    </dsp:sp>
    <dsp:sp modelId="{C34DEA0D-B43C-4178-A122-48B2DAD2F52B}">
      <dsp:nvSpPr>
        <dsp:cNvPr id="0" name=""/>
        <dsp:cNvSpPr/>
      </dsp:nvSpPr>
      <dsp:spPr>
        <a:xfrm>
          <a:off x="2646849" y="1163319"/>
          <a:ext cx="347383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Противоправность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6849" y="1163319"/>
        <a:ext cx="3473830" cy="772160"/>
      </dsp:txXfrm>
    </dsp:sp>
    <dsp:sp modelId="{DA7F13EF-3E5C-42C7-BE13-8908D82AA2F8}">
      <dsp:nvSpPr>
        <dsp:cNvPr id="0" name=""/>
        <dsp:cNvSpPr/>
      </dsp:nvSpPr>
      <dsp:spPr>
        <a:xfrm>
          <a:off x="2646849" y="2128519"/>
          <a:ext cx="347383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Виновность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6849" y="2128519"/>
        <a:ext cx="3473830" cy="772160"/>
      </dsp:txXfrm>
    </dsp:sp>
    <dsp:sp modelId="{9CA6D290-721E-49FD-9EDB-E722CEA9DA55}">
      <dsp:nvSpPr>
        <dsp:cNvPr id="0" name=""/>
        <dsp:cNvSpPr/>
      </dsp:nvSpPr>
      <dsp:spPr>
        <a:xfrm>
          <a:off x="2646849" y="3093720"/>
          <a:ext cx="347383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Наказуемость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6849" y="3093720"/>
        <a:ext cx="3473830" cy="772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654BE-F06B-456A-8DE3-06340AE77EE8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5096"/>
        <a:ext cx="788987" cy="338137"/>
      </dsp:txXfrm>
    </dsp:sp>
    <dsp:sp modelId="{5F0C9190-D89B-4CEE-8986-6A14B540A9C4}">
      <dsp:nvSpPr>
        <dsp:cNvPr id="0" name=""/>
        <dsp:cNvSpPr/>
      </dsp:nvSpPr>
      <dsp:spPr>
        <a:xfrm rot="5400000">
          <a:off x="3952614" y="-3163025"/>
          <a:ext cx="732631" cy="7059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Преступления небольшой тяжести</a:t>
          </a:r>
          <a:endParaRPr lang="ru-RU" sz="31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8988" y="36365"/>
        <a:ext cx="7024120" cy="661103"/>
      </dsp:txXfrm>
    </dsp:sp>
    <dsp:sp modelId="{258D3BD5-019D-4E25-85C8-E3A71FBA3A6C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373653"/>
        <a:ext cx="788987" cy="338137"/>
      </dsp:txXfrm>
    </dsp:sp>
    <dsp:sp modelId="{3A7167B5-8F71-4FD3-85CA-436B41552088}">
      <dsp:nvSpPr>
        <dsp:cNvPr id="0" name=""/>
        <dsp:cNvSpPr/>
      </dsp:nvSpPr>
      <dsp:spPr>
        <a:xfrm rot="5400000">
          <a:off x="3952614" y="-2184467"/>
          <a:ext cx="732631" cy="7059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Преступления средней тяжести</a:t>
          </a:r>
          <a:endParaRPr lang="ru-RU" sz="31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8988" y="1014923"/>
        <a:ext cx="7024120" cy="661103"/>
      </dsp:txXfrm>
    </dsp:sp>
    <dsp:sp modelId="{D129DAF1-D868-4AD9-9D5C-FD33F47EF47D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352210"/>
        <a:ext cx="788987" cy="338137"/>
      </dsp:txXfrm>
    </dsp:sp>
    <dsp:sp modelId="{671443EB-AD4A-4C6D-B5D4-6411D6AB28CE}">
      <dsp:nvSpPr>
        <dsp:cNvPr id="0" name=""/>
        <dsp:cNvSpPr/>
      </dsp:nvSpPr>
      <dsp:spPr>
        <a:xfrm rot="5400000">
          <a:off x="3952614" y="-1205910"/>
          <a:ext cx="732631" cy="7059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Тяжкие преступления</a:t>
          </a:r>
          <a:endParaRPr lang="ru-RU" sz="31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8988" y="1993480"/>
        <a:ext cx="7024120" cy="661103"/>
      </dsp:txXfrm>
    </dsp:sp>
    <dsp:sp modelId="{258EDFEE-F979-4DB5-80DF-DE3A749F137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330768"/>
        <a:ext cx="788987" cy="338137"/>
      </dsp:txXfrm>
    </dsp:sp>
    <dsp:sp modelId="{D37A5B89-B171-422B-BA5E-78E6BE9C332E}">
      <dsp:nvSpPr>
        <dsp:cNvPr id="0" name=""/>
        <dsp:cNvSpPr/>
      </dsp:nvSpPr>
      <dsp:spPr>
        <a:xfrm rot="5400000">
          <a:off x="3952614" y="-227352"/>
          <a:ext cx="732631" cy="7059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Особо тяжкие преступления</a:t>
          </a:r>
          <a:endParaRPr lang="ru-RU" sz="31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8988" y="2972038"/>
        <a:ext cx="7024120" cy="6611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573A0-829C-4384-9628-F8939DD74E17}">
      <dsp:nvSpPr>
        <dsp:cNvPr id="0" name=""/>
        <dsp:cNvSpPr/>
      </dsp:nvSpPr>
      <dsp:spPr>
        <a:xfrm rot="5400000">
          <a:off x="890329" y="597403"/>
          <a:ext cx="514230" cy="5854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5D5D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9E267-9BDE-4DC5-9F84-C434C58A1AD4}">
      <dsp:nvSpPr>
        <dsp:cNvPr id="0" name=""/>
        <dsp:cNvSpPr/>
      </dsp:nvSpPr>
      <dsp:spPr>
        <a:xfrm>
          <a:off x="379972" y="27368"/>
          <a:ext cx="2254409" cy="605935"/>
        </a:xfrm>
        <a:prstGeom prst="roundRect">
          <a:avLst>
            <a:gd name="adj" fmla="val 1667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Возбуждение уголовного дела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557" y="56953"/>
        <a:ext cx="2195239" cy="546765"/>
      </dsp:txXfrm>
    </dsp:sp>
    <dsp:sp modelId="{28AA900D-C3AC-4E1B-ADE4-06A80C4F4F2E}">
      <dsp:nvSpPr>
        <dsp:cNvPr id="0" name=""/>
        <dsp:cNvSpPr/>
      </dsp:nvSpPr>
      <dsp:spPr>
        <a:xfrm>
          <a:off x="1940007" y="85158"/>
          <a:ext cx="629600" cy="489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41A2E-9032-4B8F-97BE-706839F2184C}">
      <dsp:nvSpPr>
        <dsp:cNvPr id="0" name=""/>
        <dsp:cNvSpPr/>
      </dsp:nvSpPr>
      <dsp:spPr>
        <a:xfrm rot="5400000">
          <a:off x="2076677" y="1278069"/>
          <a:ext cx="514230" cy="5854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5D5D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C05D8-1690-4C3C-A0E1-E99585A9F87D}">
      <dsp:nvSpPr>
        <dsp:cNvPr id="0" name=""/>
        <dsp:cNvSpPr/>
      </dsp:nvSpPr>
      <dsp:spPr>
        <a:xfrm>
          <a:off x="1462088" y="708034"/>
          <a:ext cx="2254409" cy="605935"/>
        </a:xfrm>
        <a:prstGeom prst="roundRect">
          <a:avLst>
            <a:gd name="adj" fmla="val 1667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Предварительное расследование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1673" y="737619"/>
        <a:ext cx="2195239" cy="546765"/>
      </dsp:txXfrm>
    </dsp:sp>
    <dsp:sp modelId="{F8AF95B5-1F5E-4338-B042-19FC095546AF}">
      <dsp:nvSpPr>
        <dsp:cNvPr id="0" name=""/>
        <dsp:cNvSpPr/>
      </dsp:nvSpPr>
      <dsp:spPr>
        <a:xfrm>
          <a:off x="3022124" y="765823"/>
          <a:ext cx="629600" cy="489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5D6B9-EC1E-4D77-8951-55AB7B1C4EC3}">
      <dsp:nvSpPr>
        <dsp:cNvPr id="0" name=""/>
        <dsp:cNvSpPr/>
      </dsp:nvSpPr>
      <dsp:spPr>
        <a:xfrm rot="5400000">
          <a:off x="3158793" y="1958734"/>
          <a:ext cx="514230" cy="5854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5D5D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49EF4-D0DB-401F-98B4-6CB5B14B990D}">
      <dsp:nvSpPr>
        <dsp:cNvPr id="0" name=""/>
        <dsp:cNvSpPr/>
      </dsp:nvSpPr>
      <dsp:spPr>
        <a:xfrm>
          <a:off x="2544205" y="1388699"/>
          <a:ext cx="2254409" cy="605935"/>
        </a:xfrm>
        <a:prstGeom prst="roundRect">
          <a:avLst>
            <a:gd name="adj" fmla="val 1667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Назначение судебного заседания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3790" y="1418284"/>
        <a:ext cx="2195239" cy="546765"/>
      </dsp:txXfrm>
    </dsp:sp>
    <dsp:sp modelId="{AF95513F-26F4-4D00-B2B3-90CF29FD544A}">
      <dsp:nvSpPr>
        <dsp:cNvPr id="0" name=""/>
        <dsp:cNvSpPr/>
      </dsp:nvSpPr>
      <dsp:spPr>
        <a:xfrm>
          <a:off x="4104240" y="1446489"/>
          <a:ext cx="629600" cy="489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F97D0-79E7-45B5-A38A-50CC18A0C7F8}">
      <dsp:nvSpPr>
        <dsp:cNvPr id="0" name=""/>
        <dsp:cNvSpPr/>
      </dsp:nvSpPr>
      <dsp:spPr>
        <a:xfrm rot="5400000">
          <a:off x="4240910" y="2639400"/>
          <a:ext cx="514230" cy="5854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5D5D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14875-D89D-46EC-A66B-8C4E730EB1CB}">
      <dsp:nvSpPr>
        <dsp:cNvPr id="0" name=""/>
        <dsp:cNvSpPr/>
      </dsp:nvSpPr>
      <dsp:spPr>
        <a:xfrm>
          <a:off x="3626321" y="2069364"/>
          <a:ext cx="2254409" cy="605935"/>
        </a:xfrm>
        <a:prstGeom prst="roundRect">
          <a:avLst>
            <a:gd name="adj" fmla="val 1667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Судебное производство в суде первой инстанции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906" y="2098949"/>
        <a:ext cx="2195239" cy="546765"/>
      </dsp:txXfrm>
    </dsp:sp>
    <dsp:sp modelId="{704B0993-4309-4989-A942-B72206F7C5E9}">
      <dsp:nvSpPr>
        <dsp:cNvPr id="0" name=""/>
        <dsp:cNvSpPr/>
      </dsp:nvSpPr>
      <dsp:spPr>
        <a:xfrm>
          <a:off x="5186357" y="2127154"/>
          <a:ext cx="629600" cy="489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74862-75FA-4CC7-A5BD-48A55E9E6013}">
      <dsp:nvSpPr>
        <dsp:cNvPr id="0" name=""/>
        <dsp:cNvSpPr/>
      </dsp:nvSpPr>
      <dsp:spPr>
        <a:xfrm rot="5400000">
          <a:off x="5323026" y="3320065"/>
          <a:ext cx="514230" cy="5854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5D5D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AAFCB-254B-4BA2-85AA-784BD1067505}">
      <dsp:nvSpPr>
        <dsp:cNvPr id="0" name=""/>
        <dsp:cNvSpPr/>
      </dsp:nvSpPr>
      <dsp:spPr>
        <a:xfrm>
          <a:off x="4708438" y="2750030"/>
          <a:ext cx="2254409" cy="605935"/>
        </a:xfrm>
        <a:prstGeom prst="roundRect">
          <a:avLst>
            <a:gd name="adj" fmla="val 1667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в суде второй инстанции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8023" y="2779615"/>
        <a:ext cx="2195239" cy="546765"/>
      </dsp:txXfrm>
    </dsp:sp>
    <dsp:sp modelId="{B95201A9-3D04-4BF7-8204-402436C98852}">
      <dsp:nvSpPr>
        <dsp:cNvPr id="0" name=""/>
        <dsp:cNvSpPr/>
      </dsp:nvSpPr>
      <dsp:spPr>
        <a:xfrm>
          <a:off x="6268473" y="2807820"/>
          <a:ext cx="629600" cy="489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659CE-014E-42F6-8C89-EF451E212D06}">
      <dsp:nvSpPr>
        <dsp:cNvPr id="0" name=""/>
        <dsp:cNvSpPr/>
      </dsp:nvSpPr>
      <dsp:spPr>
        <a:xfrm>
          <a:off x="5790554" y="3430695"/>
          <a:ext cx="2254409" cy="605935"/>
        </a:xfrm>
        <a:prstGeom prst="roundRect">
          <a:avLst>
            <a:gd name="adj" fmla="val 1667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приговора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0139" y="3460280"/>
        <a:ext cx="2195239" cy="5467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EE362-AF8E-4484-A803-AD6102E68A42}">
      <dsp:nvSpPr>
        <dsp:cNvPr id="0" name=""/>
        <dsp:cNvSpPr/>
      </dsp:nvSpPr>
      <dsp:spPr>
        <a:xfrm>
          <a:off x="0" y="349523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4B874-AC15-40FE-BCEF-E8BFA1848559}">
      <dsp:nvSpPr>
        <dsp:cNvPr id="0" name=""/>
        <dsp:cNvSpPr/>
      </dsp:nvSpPr>
      <dsp:spPr>
        <a:xfrm>
          <a:off x="385242" y="39563"/>
          <a:ext cx="6113525" cy="6199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Наказание</a:t>
          </a:r>
          <a:endParaRPr lang="ru-RU" sz="21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504" y="69825"/>
        <a:ext cx="6053001" cy="559396"/>
      </dsp:txXfrm>
    </dsp:sp>
    <dsp:sp modelId="{DD2D5625-D44A-4E40-A783-1F87929A0116}">
      <dsp:nvSpPr>
        <dsp:cNvPr id="0" name=""/>
        <dsp:cNvSpPr/>
      </dsp:nvSpPr>
      <dsp:spPr>
        <a:xfrm>
          <a:off x="0" y="1302083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7F128-695A-477E-ABDB-39C112A1D9A7}">
      <dsp:nvSpPr>
        <dsp:cNvPr id="0" name=""/>
        <dsp:cNvSpPr/>
      </dsp:nvSpPr>
      <dsp:spPr>
        <a:xfrm>
          <a:off x="385242" y="992123"/>
          <a:ext cx="6113525" cy="6199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Осуждение без назначения наказания</a:t>
          </a:r>
          <a:endParaRPr lang="ru-RU" sz="21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504" y="1022385"/>
        <a:ext cx="6053001" cy="559396"/>
      </dsp:txXfrm>
    </dsp:sp>
    <dsp:sp modelId="{325819E5-9CA3-4436-983A-DD6AC812C755}">
      <dsp:nvSpPr>
        <dsp:cNvPr id="0" name=""/>
        <dsp:cNvSpPr/>
      </dsp:nvSpPr>
      <dsp:spPr>
        <a:xfrm>
          <a:off x="0" y="2254644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E528B-322D-4D3A-BCCB-835954BA949F}">
      <dsp:nvSpPr>
        <dsp:cNvPr id="0" name=""/>
        <dsp:cNvSpPr/>
      </dsp:nvSpPr>
      <dsp:spPr>
        <a:xfrm>
          <a:off x="385242" y="1944684"/>
          <a:ext cx="6113525" cy="6199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Судимость</a:t>
          </a:r>
          <a:endParaRPr lang="ru-RU" sz="21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504" y="1974946"/>
        <a:ext cx="6053001" cy="559396"/>
      </dsp:txXfrm>
    </dsp:sp>
    <dsp:sp modelId="{0FAD11D0-ECF6-47B9-B106-704DF84F5EEA}">
      <dsp:nvSpPr>
        <dsp:cNvPr id="0" name=""/>
        <dsp:cNvSpPr/>
      </dsp:nvSpPr>
      <dsp:spPr>
        <a:xfrm>
          <a:off x="0" y="3207204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6646A-A563-4F9F-B249-C3004EBB0548}">
      <dsp:nvSpPr>
        <dsp:cNvPr id="0" name=""/>
        <dsp:cNvSpPr/>
      </dsp:nvSpPr>
      <dsp:spPr>
        <a:xfrm>
          <a:off x="385242" y="2897244"/>
          <a:ext cx="6113525" cy="6199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иных мер уголовно-правового воздействия</a:t>
          </a:r>
          <a:endParaRPr lang="ru-RU" sz="21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504" y="2927506"/>
        <a:ext cx="6053001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196752"/>
            <a:ext cx="662473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  <a:cs typeface="Times New Roman" panose="02020603050405020304" pitchFamily="18" charset="0"/>
              </a:rPr>
              <a:t>Уголовное </a:t>
            </a:r>
          </a:p>
          <a:p>
            <a:pPr algn="ctr">
              <a:lnSpc>
                <a:spcPct val="150000"/>
              </a:lnSpc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  <a:cs typeface="Times New Roman" panose="02020603050405020304" pitchFamily="18" charset="0"/>
              </a:rPr>
              <a:t>право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49411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4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9929"/>
            <a:ext cx="6912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Уголовный процесс …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69269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упорядоченная уголовно-процессуальным кодексом деятельность специально уполномоченных на то субъектов, направленная на установление события преступления, лиц, виновных в его совершении, а также принятие всех предусмотренных законом мер для их наказания в соответствии с уголовным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32281603"/>
              </p:ext>
            </p:extLst>
          </p:nvPr>
        </p:nvGraphicFramePr>
        <p:xfrm>
          <a:off x="323528" y="2345739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69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9929"/>
            <a:ext cx="6912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Уголовная ответственность …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5" y="788511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…один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видов юридической ответственности, основным содержанием которого выступают меры, применяемые государственными органами к лицу в связи с совершением им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8537" y="207518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 РЕАЛИЗАЦИИ УГОЛОВНОЙ ОТВЕТСТВЕННОСТИ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49144455"/>
              </p:ext>
            </p:extLst>
          </p:nvPr>
        </p:nvGraphicFramePr>
        <p:xfrm>
          <a:off x="755576" y="2780928"/>
          <a:ext cx="7704856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48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09811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мера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принуждения, предусмотренного УК РФ, применяемая по приговору суда от имени государства к лицу, признанному виновным в совершении преступления.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9929"/>
            <a:ext cx="6912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Наказание  …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132856"/>
            <a:ext cx="85689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штраф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занимать определенные должности или заниматься определенной деятельностью;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специального, воинского или почетного звания, классного чина и государственных наград;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работы;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исправительные работы;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 военной службе;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принудительные работы;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арест;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 дисциплинарной воинской части;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свободы на определенный срок;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пожизненное лишение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2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85190"/>
            <a:ext cx="662473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  <a:cs typeface="Times New Roman" panose="02020603050405020304" pitchFamily="18" charset="0"/>
              </a:rPr>
              <a:t>Уголовное </a:t>
            </a:r>
          </a:p>
          <a:p>
            <a:pPr algn="ctr">
              <a:lnSpc>
                <a:spcPct val="150000"/>
              </a:lnSpc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  <a:cs typeface="Times New Roman" panose="02020603050405020304" pitchFamily="18" charset="0"/>
              </a:rPr>
              <a:t>право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49411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1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303" y="98072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отрасль права, регулирующая общественные отношения, связанные с совершением преступных деяний, назначением наказания и применением иных мер уголовно-правового характера, устанавливающая основания привлечения к уголовной ответственности, либо освобождения от уголовной ответственности и наказания.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86408" y="33569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под уголовным правом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пониматься раздел правовой науки, изучающий данную правовую отрасль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учебная дисциплина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которой изучаются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нормы, так и общетеоретические положения.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urstat.ru/assets/frontend/images/criminal-l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05" y="3072701"/>
            <a:ext cx="3899859" cy="259990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7871" y="188640"/>
            <a:ext cx="4540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Уголовное право 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82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интересов общества от преступных посягательств и предупреждение преступлений.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1461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закон, содержащий нормы уголовного права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Уголовной Кодекс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3" y="2461964"/>
            <a:ext cx="3779787" cy="334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90148"/>
            <a:ext cx="6293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уголовного права…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32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53560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 регулирования …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295" y="98072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это совокупность общественных отношений,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регулируются данной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отраслью права.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80741215"/>
              </p:ext>
            </p:extLst>
          </p:nvPr>
        </p:nvGraphicFramePr>
        <p:xfrm>
          <a:off x="683568" y="1916832"/>
          <a:ext cx="77768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27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53560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  регулирования …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052736"/>
            <a:ext cx="87849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Уголовно-правовое принуждение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 уголовных репрессий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к лицам, совершившим преступные деяния, и выражается в ограничении их прав или ином лишении принадлежащих им благ. Применение уголовно-правового принуждения не ограничивается наказанием, принудительными могут являться и иные меры уголовно-правового характера. Этот метод характерен для охранительных правоотношений.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Уголовно-правовое поощрение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антирепрессивный метод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лицам, совершившим преступление и стремящимся искупить свою вину перед обществом, либо к лицам, причиняющим вред при наличии обстоятельств, исключающих преступность деяния. Выражается в стимулировании лица к совершению определённых действий путём освобождения его от обременений, связанных с уголовно-правовым принуждением. Этот метод характерен как для охранительных, так и для регулятивных правоотношений.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53384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912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Принципы уголовного права …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29374568"/>
              </p:ext>
            </p:extLst>
          </p:nvPr>
        </p:nvGraphicFramePr>
        <p:xfrm>
          <a:off x="539552" y="1052736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106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6912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Функции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уголовного права …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01776965"/>
              </p:ext>
            </p:extLst>
          </p:nvPr>
        </p:nvGraphicFramePr>
        <p:xfrm>
          <a:off x="467544" y="1052736"/>
          <a:ext cx="83765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31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7"/>
            <a:ext cx="6912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Преступление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0527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правонарушение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(общественно опасное деяние), совершение которого влечёт применение к лицу мер уголовной ответственности.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33281248"/>
              </p:ext>
            </p:extLst>
          </p:nvPr>
        </p:nvGraphicFramePr>
        <p:xfrm>
          <a:off x="827584" y="2060848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84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16858"/>
            <a:ext cx="6912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Категории преступлений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56097558"/>
              </p:ext>
            </p:extLst>
          </p:nvPr>
        </p:nvGraphicFramePr>
        <p:xfrm>
          <a:off x="755576" y="1916832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02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858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Кудряшова Марина Юрьевна</dc:creator>
  <cp:lastModifiedBy>Кудряшова Марина Юрьевна</cp:lastModifiedBy>
  <cp:revision>18</cp:revision>
  <dcterms:created xsi:type="dcterms:W3CDTF">2016-10-12T09:15:51Z</dcterms:created>
  <dcterms:modified xsi:type="dcterms:W3CDTF">2016-10-12T13:29:40Z</dcterms:modified>
</cp:coreProperties>
</file>