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65" r:id="rId5"/>
    <p:sldId id="264" r:id="rId6"/>
    <p:sldId id="263" r:id="rId7"/>
    <p:sldId id="262" r:id="rId8"/>
    <p:sldId id="268" r:id="rId9"/>
    <p:sldId id="267" r:id="rId10"/>
    <p:sldId id="269" r:id="rId11"/>
    <p:sldId id="270" r:id="rId12"/>
    <p:sldId id="271" r:id="rId13"/>
    <p:sldId id="25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5EFF"/>
    <a:srgbClr val="25FF88"/>
    <a:srgbClr val="EA65ED"/>
    <a:srgbClr val="3FCDFF"/>
    <a:srgbClr val="0048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650A29-EE53-4A0A-9C52-0E8878AF264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03889B3-9A27-4A5D-BEBC-A0F19954A942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Управомочивающий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FF899D-B502-4BA6-A069-D3A2E2D5BD2B}" type="parTrans" cxnId="{85C045D7-CAA8-4CF8-AE4F-EC5E240B0CC7}">
      <dgm:prSet/>
      <dgm:spPr/>
      <dgm:t>
        <a:bodyPr/>
        <a:lstStyle/>
        <a:p>
          <a:endParaRPr lang="ru-RU"/>
        </a:p>
      </dgm:t>
    </dgm:pt>
    <dgm:pt modelId="{B266A218-59EC-4064-A522-C75F267018F5}" type="sibTrans" cxnId="{85C045D7-CAA8-4CF8-AE4F-EC5E240B0CC7}">
      <dgm:prSet/>
      <dgm:spPr/>
      <dgm:t>
        <a:bodyPr/>
        <a:lstStyle/>
        <a:p>
          <a:endParaRPr lang="ru-RU"/>
        </a:p>
      </dgm:t>
    </dgm:pt>
    <dgm:pt modelId="{0EC5EEB0-43B6-4064-BA7D-8254CE43116D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Обязывания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4B799B-A755-4457-A21C-F42EFDA657AD}" type="parTrans" cxnId="{C45B79CF-99C7-45E5-85AD-688C237F89A0}">
      <dgm:prSet/>
      <dgm:spPr/>
      <dgm:t>
        <a:bodyPr/>
        <a:lstStyle/>
        <a:p>
          <a:endParaRPr lang="ru-RU"/>
        </a:p>
      </dgm:t>
    </dgm:pt>
    <dgm:pt modelId="{9383106C-8B80-4441-A7FA-C92883D385F6}" type="sibTrans" cxnId="{C45B79CF-99C7-45E5-85AD-688C237F89A0}">
      <dgm:prSet/>
      <dgm:spPr/>
      <dgm:t>
        <a:bodyPr/>
        <a:lstStyle/>
        <a:p>
          <a:endParaRPr lang="ru-RU"/>
        </a:p>
      </dgm:t>
    </dgm:pt>
    <dgm:pt modelId="{0E6ED048-8E49-4E43-A560-C1ED8FB03297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Дозволения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E827DC-2CF0-434A-AC5A-8780AA452409}" type="parTrans" cxnId="{04412B35-5F68-43F9-AF65-395DFD000E30}">
      <dgm:prSet/>
      <dgm:spPr/>
      <dgm:t>
        <a:bodyPr/>
        <a:lstStyle/>
        <a:p>
          <a:endParaRPr lang="ru-RU"/>
        </a:p>
      </dgm:t>
    </dgm:pt>
    <dgm:pt modelId="{2F3338DE-9619-44EA-8521-D19CF04EDB03}" type="sibTrans" cxnId="{04412B35-5F68-43F9-AF65-395DFD000E30}">
      <dgm:prSet/>
      <dgm:spPr/>
      <dgm:t>
        <a:bodyPr/>
        <a:lstStyle/>
        <a:p>
          <a:endParaRPr lang="ru-RU"/>
        </a:p>
      </dgm:t>
    </dgm:pt>
    <dgm:pt modelId="{D7D1E357-3D6C-4BE9-89F6-0764FCA10ED8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Запрещения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893111-90B9-4695-8A57-CABEF5292839}" type="parTrans" cxnId="{6C13D45B-D885-49A7-8544-7EF24173C2DE}">
      <dgm:prSet/>
      <dgm:spPr/>
      <dgm:t>
        <a:bodyPr/>
        <a:lstStyle/>
        <a:p>
          <a:endParaRPr lang="ru-RU"/>
        </a:p>
      </dgm:t>
    </dgm:pt>
    <dgm:pt modelId="{5CBA2F3C-C323-4524-8FFB-250F90A1E7C8}" type="sibTrans" cxnId="{6C13D45B-D885-49A7-8544-7EF24173C2DE}">
      <dgm:prSet/>
      <dgm:spPr/>
      <dgm:t>
        <a:bodyPr/>
        <a:lstStyle/>
        <a:p>
          <a:endParaRPr lang="ru-RU"/>
        </a:p>
      </dgm:t>
    </dgm:pt>
    <dgm:pt modelId="{CE702C94-9D4A-4136-9301-B80DD5C6EC51}" type="pres">
      <dgm:prSet presAssocID="{C6650A29-EE53-4A0A-9C52-0E8878AF264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54587B1-9F7E-406C-BB87-BC4DA313455B}" type="pres">
      <dgm:prSet presAssocID="{C6650A29-EE53-4A0A-9C52-0E8878AF2644}" presName="Name1" presStyleCnt="0"/>
      <dgm:spPr/>
    </dgm:pt>
    <dgm:pt modelId="{0B813BD1-0E2B-47C2-8F91-A40A524C562A}" type="pres">
      <dgm:prSet presAssocID="{C6650A29-EE53-4A0A-9C52-0E8878AF2644}" presName="cycle" presStyleCnt="0"/>
      <dgm:spPr/>
    </dgm:pt>
    <dgm:pt modelId="{7EE6C5BA-38B4-4A15-9D4D-F063445400DC}" type="pres">
      <dgm:prSet presAssocID="{C6650A29-EE53-4A0A-9C52-0E8878AF2644}" presName="srcNode" presStyleLbl="node1" presStyleIdx="0" presStyleCnt="4"/>
      <dgm:spPr/>
    </dgm:pt>
    <dgm:pt modelId="{CBF267D4-ADAA-4220-AF41-5DB5D5F7A76E}" type="pres">
      <dgm:prSet presAssocID="{C6650A29-EE53-4A0A-9C52-0E8878AF2644}" presName="conn" presStyleLbl="parChTrans1D2" presStyleIdx="0" presStyleCnt="1"/>
      <dgm:spPr/>
      <dgm:t>
        <a:bodyPr/>
        <a:lstStyle/>
        <a:p>
          <a:endParaRPr lang="ru-RU"/>
        </a:p>
      </dgm:t>
    </dgm:pt>
    <dgm:pt modelId="{DBE605BA-BCC9-426C-B933-991D56AE86C3}" type="pres">
      <dgm:prSet presAssocID="{C6650A29-EE53-4A0A-9C52-0E8878AF2644}" presName="extraNode" presStyleLbl="node1" presStyleIdx="0" presStyleCnt="4"/>
      <dgm:spPr/>
    </dgm:pt>
    <dgm:pt modelId="{197E7765-4D17-463E-BEAD-F8E4FA698309}" type="pres">
      <dgm:prSet presAssocID="{C6650A29-EE53-4A0A-9C52-0E8878AF2644}" presName="dstNode" presStyleLbl="node1" presStyleIdx="0" presStyleCnt="4"/>
      <dgm:spPr/>
    </dgm:pt>
    <dgm:pt modelId="{8EE212AD-B0FD-40ED-A2E1-822F9BAA7A70}" type="pres">
      <dgm:prSet presAssocID="{803889B3-9A27-4A5D-BEBC-A0F19954A942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52FC79-5F9A-4DE9-BBB3-99FC0CC87C78}" type="pres">
      <dgm:prSet presAssocID="{803889B3-9A27-4A5D-BEBC-A0F19954A942}" presName="accent_1" presStyleCnt="0"/>
      <dgm:spPr/>
    </dgm:pt>
    <dgm:pt modelId="{DE247903-452C-46DE-A37D-5831521B7926}" type="pres">
      <dgm:prSet presAssocID="{803889B3-9A27-4A5D-BEBC-A0F19954A942}" presName="accentRepeatNode" presStyleLbl="solidFgAcc1" presStyleIdx="0" presStyleCnt="4"/>
      <dgm:spPr/>
    </dgm:pt>
    <dgm:pt modelId="{C9C0D033-C0E7-41C4-845B-6F186CA8342D}" type="pres">
      <dgm:prSet presAssocID="{0EC5EEB0-43B6-4064-BA7D-8254CE43116D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BEA09F-BCA0-4CDA-9EF4-25B05DD952AB}" type="pres">
      <dgm:prSet presAssocID="{0EC5EEB0-43B6-4064-BA7D-8254CE43116D}" presName="accent_2" presStyleCnt="0"/>
      <dgm:spPr/>
    </dgm:pt>
    <dgm:pt modelId="{9A4110FA-EB4F-48DD-8B9C-0A9E6A65A302}" type="pres">
      <dgm:prSet presAssocID="{0EC5EEB0-43B6-4064-BA7D-8254CE43116D}" presName="accentRepeatNode" presStyleLbl="solidFgAcc1" presStyleIdx="1" presStyleCnt="4"/>
      <dgm:spPr/>
    </dgm:pt>
    <dgm:pt modelId="{F557ED2A-C8DD-4565-BF50-977A26421708}" type="pres">
      <dgm:prSet presAssocID="{0E6ED048-8E49-4E43-A560-C1ED8FB03297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9C6078-FA4A-404E-B157-9DCA5FFDF4E2}" type="pres">
      <dgm:prSet presAssocID="{0E6ED048-8E49-4E43-A560-C1ED8FB03297}" presName="accent_3" presStyleCnt="0"/>
      <dgm:spPr/>
    </dgm:pt>
    <dgm:pt modelId="{E34A05EF-39A8-4C71-8F06-4D54D0EF546F}" type="pres">
      <dgm:prSet presAssocID="{0E6ED048-8E49-4E43-A560-C1ED8FB03297}" presName="accentRepeatNode" presStyleLbl="solidFgAcc1" presStyleIdx="2" presStyleCnt="4"/>
      <dgm:spPr/>
    </dgm:pt>
    <dgm:pt modelId="{30FBE001-F901-49E8-8899-EB4CD3E6E177}" type="pres">
      <dgm:prSet presAssocID="{D7D1E357-3D6C-4BE9-89F6-0764FCA10ED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130F63-8503-46AA-89E8-CDFA9F359E0C}" type="pres">
      <dgm:prSet presAssocID="{D7D1E357-3D6C-4BE9-89F6-0764FCA10ED8}" presName="accent_4" presStyleCnt="0"/>
      <dgm:spPr/>
    </dgm:pt>
    <dgm:pt modelId="{CC8E8277-23E5-4309-B4A2-4125A55A9EB6}" type="pres">
      <dgm:prSet presAssocID="{D7D1E357-3D6C-4BE9-89F6-0764FCA10ED8}" presName="accentRepeatNode" presStyleLbl="solidFgAcc1" presStyleIdx="3" presStyleCnt="4"/>
      <dgm:spPr/>
    </dgm:pt>
  </dgm:ptLst>
  <dgm:cxnLst>
    <dgm:cxn modelId="{6BC69368-C2C2-4435-BF9C-2417859DAF54}" type="presOf" srcId="{D7D1E357-3D6C-4BE9-89F6-0764FCA10ED8}" destId="{30FBE001-F901-49E8-8899-EB4CD3E6E177}" srcOrd="0" destOrd="0" presId="urn:microsoft.com/office/officeart/2008/layout/VerticalCurvedList"/>
    <dgm:cxn modelId="{998DE88C-7806-4004-839C-8880F7C411C6}" type="presOf" srcId="{B266A218-59EC-4064-A522-C75F267018F5}" destId="{CBF267D4-ADAA-4220-AF41-5DB5D5F7A76E}" srcOrd="0" destOrd="0" presId="urn:microsoft.com/office/officeart/2008/layout/VerticalCurvedList"/>
    <dgm:cxn modelId="{6E3AE8D7-F829-47D8-A99F-25EB9E0BD2E3}" type="presOf" srcId="{C6650A29-EE53-4A0A-9C52-0E8878AF2644}" destId="{CE702C94-9D4A-4136-9301-B80DD5C6EC51}" srcOrd="0" destOrd="0" presId="urn:microsoft.com/office/officeart/2008/layout/VerticalCurvedList"/>
    <dgm:cxn modelId="{C45B79CF-99C7-45E5-85AD-688C237F89A0}" srcId="{C6650A29-EE53-4A0A-9C52-0E8878AF2644}" destId="{0EC5EEB0-43B6-4064-BA7D-8254CE43116D}" srcOrd="1" destOrd="0" parTransId="{9B4B799B-A755-4457-A21C-F42EFDA657AD}" sibTransId="{9383106C-8B80-4441-A7FA-C92883D385F6}"/>
    <dgm:cxn modelId="{41E6B7CC-A2A9-40F3-80C3-2F8C093AB7BD}" type="presOf" srcId="{0EC5EEB0-43B6-4064-BA7D-8254CE43116D}" destId="{C9C0D033-C0E7-41C4-845B-6F186CA8342D}" srcOrd="0" destOrd="0" presId="urn:microsoft.com/office/officeart/2008/layout/VerticalCurvedList"/>
    <dgm:cxn modelId="{04412B35-5F68-43F9-AF65-395DFD000E30}" srcId="{C6650A29-EE53-4A0A-9C52-0E8878AF2644}" destId="{0E6ED048-8E49-4E43-A560-C1ED8FB03297}" srcOrd="2" destOrd="0" parTransId="{93E827DC-2CF0-434A-AC5A-8780AA452409}" sibTransId="{2F3338DE-9619-44EA-8521-D19CF04EDB03}"/>
    <dgm:cxn modelId="{4E8EECAA-F6F0-4D93-8F5D-62018DB0FC13}" type="presOf" srcId="{0E6ED048-8E49-4E43-A560-C1ED8FB03297}" destId="{F557ED2A-C8DD-4565-BF50-977A26421708}" srcOrd="0" destOrd="0" presId="urn:microsoft.com/office/officeart/2008/layout/VerticalCurvedList"/>
    <dgm:cxn modelId="{85C045D7-CAA8-4CF8-AE4F-EC5E240B0CC7}" srcId="{C6650A29-EE53-4A0A-9C52-0E8878AF2644}" destId="{803889B3-9A27-4A5D-BEBC-A0F19954A942}" srcOrd="0" destOrd="0" parTransId="{D9FF899D-B502-4BA6-A069-D3A2E2D5BD2B}" sibTransId="{B266A218-59EC-4064-A522-C75F267018F5}"/>
    <dgm:cxn modelId="{6C13D45B-D885-49A7-8544-7EF24173C2DE}" srcId="{C6650A29-EE53-4A0A-9C52-0E8878AF2644}" destId="{D7D1E357-3D6C-4BE9-89F6-0764FCA10ED8}" srcOrd="3" destOrd="0" parTransId="{58893111-90B9-4695-8A57-CABEF5292839}" sibTransId="{5CBA2F3C-C323-4524-8FFB-250F90A1E7C8}"/>
    <dgm:cxn modelId="{7C56BC22-CB79-4CD4-A7CB-5D66CAE606C9}" type="presOf" srcId="{803889B3-9A27-4A5D-BEBC-A0F19954A942}" destId="{8EE212AD-B0FD-40ED-A2E1-822F9BAA7A70}" srcOrd="0" destOrd="0" presId="urn:microsoft.com/office/officeart/2008/layout/VerticalCurvedList"/>
    <dgm:cxn modelId="{1CBAFB30-D496-4796-89AF-20C7D1712404}" type="presParOf" srcId="{CE702C94-9D4A-4136-9301-B80DD5C6EC51}" destId="{154587B1-9F7E-406C-BB87-BC4DA313455B}" srcOrd="0" destOrd="0" presId="urn:microsoft.com/office/officeart/2008/layout/VerticalCurvedList"/>
    <dgm:cxn modelId="{0BAAB064-2F24-44E1-AA07-C93132067FB9}" type="presParOf" srcId="{154587B1-9F7E-406C-BB87-BC4DA313455B}" destId="{0B813BD1-0E2B-47C2-8F91-A40A524C562A}" srcOrd="0" destOrd="0" presId="urn:microsoft.com/office/officeart/2008/layout/VerticalCurvedList"/>
    <dgm:cxn modelId="{B2B04A38-3081-490B-BD2F-7D380C1E73B1}" type="presParOf" srcId="{0B813BD1-0E2B-47C2-8F91-A40A524C562A}" destId="{7EE6C5BA-38B4-4A15-9D4D-F063445400DC}" srcOrd="0" destOrd="0" presId="urn:microsoft.com/office/officeart/2008/layout/VerticalCurvedList"/>
    <dgm:cxn modelId="{761264FA-744E-4006-AEEC-21E46ED15E12}" type="presParOf" srcId="{0B813BD1-0E2B-47C2-8F91-A40A524C562A}" destId="{CBF267D4-ADAA-4220-AF41-5DB5D5F7A76E}" srcOrd="1" destOrd="0" presId="urn:microsoft.com/office/officeart/2008/layout/VerticalCurvedList"/>
    <dgm:cxn modelId="{E6D07C9A-9B65-4A6B-9D67-25F8A4148877}" type="presParOf" srcId="{0B813BD1-0E2B-47C2-8F91-A40A524C562A}" destId="{DBE605BA-BCC9-426C-B933-991D56AE86C3}" srcOrd="2" destOrd="0" presId="urn:microsoft.com/office/officeart/2008/layout/VerticalCurvedList"/>
    <dgm:cxn modelId="{F17C1DF8-7D9F-4AAD-9429-354CDF36B961}" type="presParOf" srcId="{0B813BD1-0E2B-47C2-8F91-A40A524C562A}" destId="{197E7765-4D17-463E-BEAD-F8E4FA698309}" srcOrd="3" destOrd="0" presId="urn:microsoft.com/office/officeart/2008/layout/VerticalCurvedList"/>
    <dgm:cxn modelId="{F59A6FE0-4603-4B46-8454-BB9210346FD6}" type="presParOf" srcId="{154587B1-9F7E-406C-BB87-BC4DA313455B}" destId="{8EE212AD-B0FD-40ED-A2E1-822F9BAA7A70}" srcOrd="1" destOrd="0" presId="urn:microsoft.com/office/officeart/2008/layout/VerticalCurvedList"/>
    <dgm:cxn modelId="{CB5E8692-1135-4264-899B-3C50C67614AE}" type="presParOf" srcId="{154587B1-9F7E-406C-BB87-BC4DA313455B}" destId="{8552FC79-5F9A-4DE9-BBB3-99FC0CC87C78}" srcOrd="2" destOrd="0" presId="urn:microsoft.com/office/officeart/2008/layout/VerticalCurvedList"/>
    <dgm:cxn modelId="{830025C6-FA16-45F2-AF46-118F08EC9DF8}" type="presParOf" srcId="{8552FC79-5F9A-4DE9-BBB3-99FC0CC87C78}" destId="{DE247903-452C-46DE-A37D-5831521B7926}" srcOrd="0" destOrd="0" presId="urn:microsoft.com/office/officeart/2008/layout/VerticalCurvedList"/>
    <dgm:cxn modelId="{3EE1DA42-E55C-4E56-B216-BB336B38F780}" type="presParOf" srcId="{154587B1-9F7E-406C-BB87-BC4DA313455B}" destId="{C9C0D033-C0E7-41C4-845B-6F186CA8342D}" srcOrd="3" destOrd="0" presId="urn:microsoft.com/office/officeart/2008/layout/VerticalCurvedList"/>
    <dgm:cxn modelId="{C2219B0D-A797-434D-B24F-834EE9386B72}" type="presParOf" srcId="{154587B1-9F7E-406C-BB87-BC4DA313455B}" destId="{89BEA09F-BCA0-4CDA-9EF4-25B05DD952AB}" srcOrd="4" destOrd="0" presId="urn:microsoft.com/office/officeart/2008/layout/VerticalCurvedList"/>
    <dgm:cxn modelId="{8F85810C-4814-4395-AE3B-5F723CD19C41}" type="presParOf" srcId="{89BEA09F-BCA0-4CDA-9EF4-25B05DD952AB}" destId="{9A4110FA-EB4F-48DD-8B9C-0A9E6A65A302}" srcOrd="0" destOrd="0" presId="urn:microsoft.com/office/officeart/2008/layout/VerticalCurvedList"/>
    <dgm:cxn modelId="{855EF084-2324-448B-99B0-8CD708BA47C1}" type="presParOf" srcId="{154587B1-9F7E-406C-BB87-BC4DA313455B}" destId="{F557ED2A-C8DD-4565-BF50-977A26421708}" srcOrd="5" destOrd="0" presId="urn:microsoft.com/office/officeart/2008/layout/VerticalCurvedList"/>
    <dgm:cxn modelId="{B75EDAE8-BF1E-4B49-BC2A-F247400E1E3A}" type="presParOf" srcId="{154587B1-9F7E-406C-BB87-BC4DA313455B}" destId="{EA9C6078-FA4A-404E-B157-9DCA5FFDF4E2}" srcOrd="6" destOrd="0" presId="urn:microsoft.com/office/officeart/2008/layout/VerticalCurvedList"/>
    <dgm:cxn modelId="{DA243489-859E-40D3-83C2-B5B0DCDD4F24}" type="presParOf" srcId="{EA9C6078-FA4A-404E-B157-9DCA5FFDF4E2}" destId="{E34A05EF-39A8-4C71-8F06-4D54D0EF546F}" srcOrd="0" destOrd="0" presId="urn:microsoft.com/office/officeart/2008/layout/VerticalCurvedList"/>
    <dgm:cxn modelId="{68EE6722-329A-4172-A80B-AC41C75B786B}" type="presParOf" srcId="{154587B1-9F7E-406C-BB87-BC4DA313455B}" destId="{30FBE001-F901-49E8-8899-EB4CD3E6E177}" srcOrd="7" destOrd="0" presId="urn:microsoft.com/office/officeart/2008/layout/VerticalCurvedList"/>
    <dgm:cxn modelId="{1A72875C-1724-49D5-8710-64226595D093}" type="presParOf" srcId="{154587B1-9F7E-406C-BB87-BC4DA313455B}" destId="{60130F63-8503-46AA-89E8-CDFA9F359E0C}" srcOrd="8" destOrd="0" presId="urn:microsoft.com/office/officeart/2008/layout/VerticalCurvedList"/>
    <dgm:cxn modelId="{434878DD-F628-4D57-BAA0-B8282ED1457C}" type="presParOf" srcId="{60130F63-8503-46AA-89E8-CDFA9F359E0C}" destId="{CC8E8277-23E5-4309-B4A2-4125A55A9E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98C922-4BAA-49FB-BE96-8EF8850325E1}" type="doc">
      <dgm:prSet loTypeId="urn:microsoft.com/office/officeart/2011/layout/ThemePictureAccen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205BC4-DB5F-48CD-8B99-F073B0D3B8D9}">
      <dgm:prSet phldrT="[Текст]" custT="1"/>
      <dgm:spPr/>
      <dgm:t>
        <a:bodyPr/>
        <a:lstStyle/>
        <a:p>
          <a:r>
            <a:rPr lang="ru-RU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Государство</a:t>
          </a:r>
          <a:endParaRPr lang="ru-RU" sz="3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A2B969-E56A-4DC8-B0BD-5CD35D1F8C84}" type="parTrans" cxnId="{7B517B27-D498-4B5A-990C-CBB7D46ED4C7}">
      <dgm:prSet/>
      <dgm:spPr/>
      <dgm:t>
        <a:bodyPr/>
        <a:lstStyle/>
        <a:p>
          <a:endParaRPr lang="ru-RU"/>
        </a:p>
      </dgm:t>
    </dgm:pt>
    <dgm:pt modelId="{C933F021-1937-44EC-9BC2-4E7FDEF73F43}" type="sibTrans" cxnId="{7B517B27-D498-4B5A-990C-CBB7D46ED4C7}">
      <dgm:prSet/>
      <dgm:spPr/>
      <dgm:t>
        <a:bodyPr/>
        <a:lstStyle/>
        <a:p>
          <a:endParaRPr lang="ru-RU"/>
        </a:p>
      </dgm:t>
    </dgm:pt>
    <dgm:pt modelId="{F0ACFB0A-C41B-44C3-B850-B79039FA18A8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Физические лица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1B3B9B-62F7-45A2-8FAC-55725CD1DB1F}" type="parTrans" cxnId="{6E571BB9-A50E-4223-BF39-D9ECFEE1BF34}">
      <dgm:prSet/>
      <dgm:spPr/>
      <dgm:t>
        <a:bodyPr/>
        <a:lstStyle/>
        <a:p>
          <a:endParaRPr lang="ru-RU"/>
        </a:p>
      </dgm:t>
    </dgm:pt>
    <dgm:pt modelId="{8C82A8E3-85D1-4500-BB92-194D337C00C7}" type="sibTrans" cxnId="{6E571BB9-A50E-4223-BF39-D9ECFEE1BF34}">
      <dgm:prSet/>
      <dgm:spPr/>
      <dgm:t>
        <a:bodyPr/>
        <a:lstStyle/>
        <a:p>
          <a:endParaRPr lang="ru-RU"/>
        </a:p>
      </dgm:t>
    </dgm:pt>
    <dgm:pt modelId="{763E2A91-F5E6-44D6-8FBB-F975BB5FBF7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Субъекты государства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831461-F876-4C52-90FA-77DC77B3A565}" type="parTrans" cxnId="{0FEF9160-CB80-46CE-9DF8-526619413611}">
      <dgm:prSet/>
      <dgm:spPr/>
      <dgm:t>
        <a:bodyPr/>
        <a:lstStyle/>
        <a:p>
          <a:endParaRPr lang="ru-RU"/>
        </a:p>
      </dgm:t>
    </dgm:pt>
    <dgm:pt modelId="{B62C5002-9457-4603-9736-966AD5022748}" type="sibTrans" cxnId="{0FEF9160-CB80-46CE-9DF8-526619413611}">
      <dgm:prSet/>
      <dgm:spPr/>
      <dgm:t>
        <a:bodyPr/>
        <a:lstStyle/>
        <a:p>
          <a:endParaRPr lang="ru-RU"/>
        </a:p>
      </dgm:t>
    </dgm:pt>
    <dgm:pt modelId="{20B9B251-F480-47AD-AE52-920E6662D5E2}">
      <dgm:prSet phldrT="[Текст]" custT="1"/>
      <dgm:spPr/>
      <dgm:t>
        <a:bodyPr/>
        <a:lstStyle/>
        <a:p>
          <a:pPr algn="ctr"/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Социальные и этнические  общества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1C1980-F946-487A-BC8D-0D1D7EA1D1C6}" type="parTrans" cxnId="{E7863309-9112-4F53-BB72-472EDD853447}">
      <dgm:prSet/>
      <dgm:spPr/>
      <dgm:t>
        <a:bodyPr/>
        <a:lstStyle/>
        <a:p>
          <a:endParaRPr lang="ru-RU"/>
        </a:p>
      </dgm:t>
    </dgm:pt>
    <dgm:pt modelId="{CABE9AD4-23F2-4F3A-8928-CD633DE1045F}" type="sibTrans" cxnId="{E7863309-9112-4F53-BB72-472EDD853447}">
      <dgm:prSet/>
      <dgm:spPr/>
      <dgm:t>
        <a:bodyPr/>
        <a:lstStyle/>
        <a:p>
          <a:endParaRPr lang="ru-RU"/>
        </a:p>
      </dgm:t>
    </dgm:pt>
    <dgm:pt modelId="{835161B3-F578-43ED-A6D8-D63C6B727BCB}">
      <dgm:prSet phldrT="[Текст]" custT="1"/>
      <dgm:spPr/>
      <dgm:t>
        <a:bodyPr/>
        <a:lstStyle/>
        <a:p>
          <a:pPr algn="ctr"/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Общественные объединения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AC81F0-4B2A-41A0-B259-B14F7B26AB23}" type="parTrans" cxnId="{C4867B7F-5D93-4647-97BC-4957450FB32F}">
      <dgm:prSet/>
      <dgm:spPr/>
      <dgm:t>
        <a:bodyPr/>
        <a:lstStyle/>
        <a:p>
          <a:endParaRPr lang="ru-RU"/>
        </a:p>
      </dgm:t>
    </dgm:pt>
    <dgm:pt modelId="{593B65DA-52B0-4616-9EB4-CAE59812E057}" type="sibTrans" cxnId="{C4867B7F-5D93-4647-97BC-4957450FB32F}">
      <dgm:prSet/>
      <dgm:spPr/>
      <dgm:t>
        <a:bodyPr/>
        <a:lstStyle/>
        <a:p>
          <a:endParaRPr lang="ru-RU"/>
        </a:p>
      </dgm:t>
    </dgm:pt>
    <dgm:pt modelId="{1C39D287-90EE-4750-AD46-020426A47873}" type="pres">
      <dgm:prSet presAssocID="{9C98C922-4BAA-49FB-BE96-8EF8850325E1}" presName="Name0" presStyleCnt="0">
        <dgm:presLayoutVars>
          <dgm:chMax val="6"/>
          <dgm:chPref val="6"/>
          <dgm:dir/>
        </dgm:presLayoutVars>
      </dgm:prSet>
      <dgm:spPr/>
      <dgm:t>
        <a:bodyPr/>
        <a:lstStyle/>
        <a:p>
          <a:endParaRPr lang="ru-RU"/>
        </a:p>
      </dgm:t>
    </dgm:pt>
    <dgm:pt modelId="{1654DBE2-975D-411B-BFF5-3D0973AD7A1E}" type="pres">
      <dgm:prSet presAssocID="{50205BC4-DB5F-48CD-8B99-F073B0D3B8D9}" presName="Image1" presStyleCnt="0"/>
      <dgm:spPr/>
    </dgm:pt>
    <dgm:pt modelId="{C1E61ADE-B5AD-426C-9C3D-1509E5EB1AF5}" type="pres">
      <dgm:prSet presAssocID="{50205BC4-DB5F-48CD-8B99-F073B0D3B8D9}" presName="Image" presStyleLbl="align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07BD804B-E452-4BCB-9676-308E2539F7A8}" type="pres">
      <dgm:prSet presAssocID="{50205BC4-DB5F-48CD-8B99-F073B0D3B8D9}" presName="Accent1" presStyleCnt="0"/>
      <dgm:spPr/>
    </dgm:pt>
    <dgm:pt modelId="{224E15D1-6E20-48A2-B155-6C703C459870}" type="pres">
      <dgm:prSet presAssocID="{50205BC4-DB5F-48CD-8B99-F073B0D3B8D9}" presName="Accent" presStyleLbl="parChTrans1D1" presStyleIdx="0" presStyleCnt="5" custScaleX="112465" custScaleY="118284" custLinFactNeighborX="-815" custLinFactNeighborY="0"/>
      <dgm:spPr/>
    </dgm:pt>
    <dgm:pt modelId="{1AA9F445-B502-463F-ACDA-D10AFFF9D8DA}" type="pres">
      <dgm:prSet presAssocID="{50205BC4-DB5F-48CD-8B99-F073B0D3B8D9}" presName="Text1" presStyleLbl="alignImgPlace1" presStyleIdx="0" presStyleCnt="5" custLinFactY="-100000" custLinFactNeighborX="-898" custLinFactNeighborY="-1334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713112-3A3F-4C6B-86B2-2CD9BBC2CD7E}" type="pres">
      <dgm:prSet presAssocID="{F0ACFB0A-C41B-44C3-B850-B79039FA18A8}" presName="Image2" presStyleCnt="0"/>
      <dgm:spPr/>
    </dgm:pt>
    <dgm:pt modelId="{39985EF5-5125-4008-8877-DE4AFE70C840}" type="pres">
      <dgm:prSet presAssocID="{F0ACFB0A-C41B-44C3-B850-B79039FA18A8}" presName="Image" presStyleLbl="alignImgPlace1" presStyleIdx="1" presStyleCnt="5" custScaleX="138586" custScaleY="125180" custLinFactNeighborX="12181" custLinFactNeighborY="8829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2A8D0FE1-5E44-4980-9464-AF6858295317}" type="pres">
      <dgm:prSet presAssocID="{F0ACFB0A-C41B-44C3-B850-B79039FA18A8}" presName="Accent2" presStyleCnt="0"/>
      <dgm:spPr/>
    </dgm:pt>
    <dgm:pt modelId="{40DB1DCF-96BF-4A91-9964-305EC5431CE4}" type="pres">
      <dgm:prSet presAssocID="{F0ACFB0A-C41B-44C3-B850-B79039FA18A8}" presName="Accent" presStyleLbl="parChTrans1D1" presStyleIdx="1" presStyleCnt="5" custScaleX="156882" custScaleY="125828" custLinFactNeighborX="13285" custLinFactNeighborY="6452"/>
      <dgm:spPr/>
    </dgm:pt>
    <dgm:pt modelId="{9B88FC9C-35F2-4F3D-BAF7-9323CF7268E5}" type="pres">
      <dgm:prSet presAssocID="{F0ACFB0A-C41B-44C3-B850-B79039FA18A8}" presName="Text2" presStyleLbl="alignImgPlace1" presStyleIdx="1" presStyleCnt="5" custScaleX="133669" custLinFactNeighborX="19046" custLinFactNeighborY="-959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2F6824-8E96-4BDF-BF74-2E6F9BED765C}" type="pres">
      <dgm:prSet presAssocID="{763E2A91-F5E6-44D6-8FBB-F975BB5FBF7C}" presName="Image3" presStyleCnt="0"/>
      <dgm:spPr/>
    </dgm:pt>
    <dgm:pt modelId="{92009398-7610-4072-8593-90B327076A31}" type="pres">
      <dgm:prSet presAssocID="{763E2A91-F5E6-44D6-8FBB-F975BB5FBF7C}" presName="Image" presStyleLbl="alignImgPlace1" presStyleIdx="2" presStyleCnt="5" custScaleX="132128" custScaleY="166111" custLinFactNeighborX="-5770" custLinFactNeighborY="-357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8000" b="-28000"/>
          </a:stretch>
        </a:blipFill>
      </dgm:spPr>
    </dgm:pt>
    <dgm:pt modelId="{A27AB187-A072-4B46-BCBA-1ABDE56A0A0B}" type="pres">
      <dgm:prSet presAssocID="{763E2A91-F5E6-44D6-8FBB-F975BB5FBF7C}" presName="Accent3" presStyleCnt="0"/>
      <dgm:spPr/>
    </dgm:pt>
    <dgm:pt modelId="{5C85E6C7-E28F-45B8-A7C0-FF87C8549E53}" type="pres">
      <dgm:prSet presAssocID="{763E2A91-F5E6-44D6-8FBB-F975BB5FBF7C}" presName="Accent" presStyleLbl="parChTrans1D1" presStyleIdx="2" presStyleCnt="5" custScaleX="151177" custScaleY="198976" custLinFactNeighborX="-4750" custLinFactNeighborY="-4277"/>
      <dgm:spPr/>
    </dgm:pt>
    <dgm:pt modelId="{29FCF8C8-9CAC-4BD0-A64F-F4B1659965C5}" type="pres">
      <dgm:prSet presAssocID="{763E2A91-F5E6-44D6-8FBB-F975BB5FBF7C}" presName="Text3" presStyleLbl="alignImgPlace1" presStyleIdx="2" presStyleCnt="5" custScaleX="146038" custLinFactNeighborX="-16527" custLinFactNeighborY="-541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23DC2-B66F-469E-9EF0-0F53182A785D}" type="pres">
      <dgm:prSet presAssocID="{20B9B251-F480-47AD-AE52-920E6662D5E2}" presName="Image4" presStyleCnt="0"/>
      <dgm:spPr/>
    </dgm:pt>
    <dgm:pt modelId="{09D48B23-43D0-483E-86F1-F51CACF60A82}" type="pres">
      <dgm:prSet presAssocID="{20B9B251-F480-47AD-AE52-920E6662D5E2}" presName="Image" presStyleLbl="alignImgPlace1" presStyleIdx="3" presStyleCnt="5" custScaleX="205168" custScaleY="205499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</dgm:spPr>
    </dgm:pt>
    <dgm:pt modelId="{195AFF70-263B-463A-91B6-7AFE72524256}" type="pres">
      <dgm:prSet presAssocID="{20B9B251-F480-47AD-AE52-920E6662D5E2}" presName="Accent4" presStyleCnt="0"/>
      <dgm:spPr/>
    </dgm:pt>
    <dgm:pt modelId="{15B3805D-A2C4-4A1A-951C-BCDA88C82591}" type="pres">
      <dgm:prSet presAssocID="{20B9B251-F480-47AD-AE52-920E6662D5E2}" presName="Accent" presStyleLbl="parChTrans1D1" presStyleIdx="3" presStyleCnt="5" custScaleX="258470" custScaleY="258486" custLinFactNeighborX="0" custLinFactNeighborY="0"/>
      <dgm:spPr/>
    </dgm:pt>
    <dgm:pt modelId="{10E716F2-541D-4CB1-ACBF-9DB57A928403}" type="pres">
      <dgm:prSet presAssocID="{20B9B251-F480-47AD-AE52-920E6662D5E2}" presName="Text4" presStyleLbl="alignImgPlace1" presStyleIdx="3" presStyleCnt="5" custScaleX="228510" custScaleY="247672" custLinFactNeighborX="0" custLinFactNeighborY="-750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EF1392-56E9-4189-B75B-02152F98AB95}" type="pres">
      <dgm:prSet presAssocID="{835161B3-F578-43ED-A6D8-D63C6B727BCB}" presName="Image5" presStyleCnt="0"/>
      <dgm:spPr/>
    </dgm:pt>
    <dgm:pt modelId="{3A60639F-1371-41B1-A47C-2AB13F2C189F}" type="pres">
      <dgm:prSet presAssocID="{835161B3-F578-43ED-A6D8-D63C6B727BCB}" presName="Image" presStyleLbl="alignImgPlace1" presStyleIdx="4" presStyleCnt="5" custScaleX="138834" custScaleY="112352" custLinFactNeighborX="0" custLinFactNeighborY="-1842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</dgm:pt>
    <dgm:pt modelId="{EEBE8B42-3803-4EBA-96D2-0D0E58DCB724}" type="pres">
      <dgm:prSet presAssocID="{835161B3-F578-43ED-A6D8-D63C6B727BCB}" presName="Accent5" presStyleCnt="0"/>
      <dgm:spPr/>
    </dgm:pt>
    <dgm:pt modelId="{7AB0ACDB-7C49-4DD3-A1C0-6A26CB1C780E}" type="pres">
      <dgm:prSet presAssocID="{835161B3-F578-43ED-A6D8-D63C6B727BCB}" presName="Accent" presStyleLbl="parChTrans1D1" presStyleIdx="4" presStyleCnt="5" custScaleX="154233" custScaleY="127145" custLinFactNeighborX="-1396" custLinFactNeighborY="-2556"/>
      <dgm:spPr/>
    </dgm:pt>
    <dgm:pt modelId="{89FD3ACD-FCD1-4FD9-94E9-468C3A628C03}" type="pres">
      <dgm:prSet presAssocID="{835161B3-F578-43ED-A6D8-D63C6B727BCB}" presName="Text5" presStyleLbl="alignImgPlace1" presStyleIdx="4" presStyleCnt="5" custScaleX="127778" custLinFactY="-100000" custLinFactNeighborX="-3777" custLinFactNeighborY="-1695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CD3CB7-2D57-4486-A058-84E4796B63CB}" type="presOf" srcId="{20B9B251-F480-47AD-AE52-920E6662D5E2}" destId="{10E716F2-541D-4CB1-ACBF-9DB57A928403}" srcOrd="0" destOrd="0" presId="urn:microsoft.com/office/officeart/2011/layout/ThemePictureAccent"/>
    <dgm:cxn modelId="{F5D71E5E-F7BB-4241-B047-69D4DEF8C356}" type="presOf" srcId="{835161B3-F578-43ED-A6D8-D63C6B727BCB}" destId="{89FD3ACD-FCD1-4FD9-94E9-468C3A628C03}" srcOrd="0" destOrd="0" presId="urn:microsoft.com/office/officeart/2011/layout/ThemePictureAccent"/>
    <dgm:cxn modelId="{C4867B7F-5D93-4647-97BC-4957450FB32F}" srcId="{9C98C922-4BAA-49FB-BE96-8EF8850325E1}" destId="{835161B3-F578-43ED-A6D8-D63C6B727BCB}" srcOrd="4" destOrd="0" parTransId="{7AAC81F0-4B2A-41A0-B259-B14F7B26AB23}" sibTransId="{593B65DA-52B0-4616-9EB4-CAE59812E057}"/>
    <dgm:cxn modelId="{E7863309-9112-4F53-BB72-472EDD853447}" srcId="{9C98C922-4BAA-49FB-BE96-8EF8850325E1}" destId="{20B9B251-F480-47AD-AE52-920E6662D5E2}" srcOrd="3" destOrd="0" parTransId="{C91C1980-F946-487A-BC8D-0D1D7EA1D1C6}" sibTransId="{CABE9AD4-23F2-4F3A-8928-CD633DE1045F}"/>
    <dgm:cxn modelId="{37C616E0-B556-448D-9508-221E2E3ED064}" type="presOf" srcId="{50205BC4-DB5F-48CD-8B99-F073B0D3B8D9}" destId="{1AA9F445-B502-463F-ACDA-D10AFFF9D8DA}" srcOrd="0" destOrd="0" presId="urn:microsoft.com/office/officeart/2011/layout/ThemePictureAccent"/>
    <dgm:cxn modelId="{B8F60557-3BA8-4B37-A7A7-E4D9E4663AD7}" type="presOf" srcId="{763E2A91-F5E6-44D6-8FBB-F975BB5FBF7C}" destId="{29FCF8C8-9CAC-4BD0-A64F-F4B1659965C5}" srcOrd="0" destOrd="0" presId="urn:microsoft.com/office/officeart/2011/layout/ThemePictureAccent"/>
    <dgm:cxn modelId="{FD819B50-73A7-40C9-9A9E-B115D9202F98}" type="presOf" srcId="{9C98C922-4BAA-49FB-BE96-8EF8850325E1}" destId="{1C39D287-90EE-4750-AD46-020426A47873}" srcOrd="0" destOrd="0" presId="urn:microsoft.com/office/officeart/2011/layout/ThemePictureAccent"/>
    <dgm:cxn modelId="{6E571BB9-A50E-4223-BF39-D9ECFEE1BF34}" srcId="{9C98C922-4BAA-49FB-BE96-8EF8850325E1}" destId="{F0ACFB0A-C41B-44C3-B850-B79039FA18A8}" srcOrd="1" destOrd="0" parTransId="{B21B3B9B-62F7-45A2-8FAC-55725CD1DB1F}" sibTransId="{8C82A8E3-85D1-4500-BB92-194D337C00C7}"/>
    <dgm:cxn modelId="{B7401C8B-BFBA-4062-B9E2-5761D2999996}" type="presOf" srcId="{F0ACFB0A-C41B-44C3-B850-B79039FA18A8}" destId="{9B88FC9C-35F2-4F3D-BAF7-9323CF7268E5}" srcOrd="0" destOrd="0" presId="urn:microsoft.com/office/officeart/2011/layout/ThemePictureAccent"/>
    <dgm:cxn modelId="{7B517B27-D498-4B5A-990C-CBB7D46ED4C7}" srcId="{9C98C922-4BAA-49FB-BE96-8EF8850325E1}" destId="{50205BC4-DB5F-48CD-8B99-F073B0D3B8D9}" srcOrd="0" destOrd="0" parTransId="{0CA2B969-E56A-4DC8-B0BD-5CD35D1F8C84}" sibTransId="{C933F021-1937-44EC-9BC2-4E7FDEF73F43}"/>
    <dgm:cxn modelId="{0FEF9160-CB80-46CE-9DF8-526619413611}" srcId="{9C98C922-4BAA-49FB-BE96-8EF8850325E1}" destId="{763E2A91-F5E6-44D6-8FBB-F975BB5FBF7C}" srcOrd="2" destOrd="0" parTransId="{2F831461-F876-4C52-90FA-77DC77B3A565}" sibTransId="{B62C5002-9457-4603-9736-966AD5022748}"/>
    <dgm:cxn modelId="{E0EC01F7-02F8-45F9-93C0-DD906B276F03}" type="presParOf" srcId="{1C39D287-90EE-4750-AD46-020426A47873}" destId="{1654DBE2-975D-411B-BFF5-3D0973AD7A1E}" srcOrd="0" destOrd="0" presId="urn:microsoft.com/office/officeart/2011/layout/ThemePictureAccent"/>
    <dgm:cxn modelId="{99F64C79-4729-406D-BEC7-B9A3CD392C2E}" type="presParOf" srcId="{1654DBE2-975D-411B-BFF5-3D0973AD7A1E}" destId="{C1E61ADE-B5AD-426C-9C3D-1509E5EB1AF5}" srcOrd="0" destOrd="0" presId="urn:microsoft.com/office/officeart/2011/layout/ThemePictureAccent"/>
    <dgm:cxn modelId="{56C9358D-F82C-40FB-99B0-104D9B314648}" type="presParOf" srcId="{1C39D287-90EE-4750-AD46-020426A47873}" destId="{07BD804B-E452-4BCB-9676-308E2539F7A8}" srcOrd="1" destOrd="0" presId="urn:microsoft.com/office/officeart/2011/layout/ThemePictureAccent"/>
    <dgm:cxn modelId="{0F4F6F63-FEEF-4344-9A39-BD163B5676A1}" type="presParOf" srcId="{07BD804B-E452-4BCB-9676-308E2539F7A8}" destId="{224E15D1-6E20-48A2-B155-6C703C459870}" srcOrd="0" destOrd="0" presId="urn:microsoft.com/office/officeart/2011/layout/ThemePictureAccent"/>
    <dgm:cxn modelId="{B906C104-93D2-4FCD-B030-A1503B9534CB}" type="presParOf" srcId="{1C39D287-90EE-4750-AD46-020426A47873}" destId="{1AA9F445-B502-463F-ACDA-D10AFFF9D8DA}" srcOrd="2" destOrd="0" presId="urn:microsoft.com/office/officeart/2011/layout/ThemePictureAccent"/>
    <dgm:cxn modelId="{3E62E583-D2E2-4690-99CA-8B6EDDCBDA0A}" type="presParOf" srcId="{1C39D287-90EE-4750-AD46-020426A47873}" destId="{D6713112-3A3F-4C6B-86B2-2CD9BBC2CD7E}" srcOrd="3" destOrd="0" presId="urn:microsoft.com/office/officeart/2011/layout/ThemePictureAccent"/>
    <dgm:cxn modelId="{622D4B78-4137-495C-B39C-875D6EAA7A02}" type="presParOf" srcId="{D6713112-3A3F-4C6B-86B2-2CD9BBC2CD7E}" destId="{39985EF5-5125-4008-8877-DE4AFE70C840}" srcOrd="0" destOrd="0" presId="urn:microsoft.com/office/officeart/2011/layout/ThemePictureAccent"/>
    <dgm:cxn modelId="{93F93DD4-8C26-420C-A2A9-F6A53DAD8FAE}" type="presParOf" srcId="{1C39D287-90EE-4750-AD46-020426A47873}" destId="{2A8D0FE1-5E44-4980-9464-AF6858295317}" srcOrd="4" destOrd="0" presId="urn:microsoft.com/office/officeart/2011/layout/ThemePictureAccent"/>
    <dgm:cxn modelId="{0AD248AA-E46B-4F25-9459-6D4B0A503925}" type="presParOf" srcId="{2A8D0FE1-5E44-4980-9464-AF6858295317}" destId="{40DB1DCF-96BF-4A91-9964-305EC5431CE4}" srcOrd="0" destOrd="0" presId="urn:microsoft.com/office/officeart/2011/layout/ThemePictureAccent"/>
    <dgm:cxn modelId="{9A0C658F-5B59-4721-B089-A5B7EB7D9827}" type="presParOf" srcId="{1C39D287-90EE-4750-AD46-020426A47873}" destId="{9B88FC9C-35F2-4F3D-BAF7-9323CF7268E5}" srcOrd="5" destOrd="0" presId="urn:microsoft.com/office/officeart/2011/layout/ThemePictureAccent"/>
    <dgm:cxn modelId="{0524552C-69E9-47C8-8359-12A3A91B3E73}" type="presParOf" srcId="{1C39D287-90EE-4750-AD46-020426A47873}" destId="{332F6824-8E96-4BDF-BF74-2E6F9BED765C}" srcOrd="6" destOrd="0" presId="urn:microsoft.com/office/officeart/2011/layout/ThemePictureAccent"/>
    <dgm:cxn modelId="{CB4CC282-0AB6-4AAC-A812-7D6B17884DFE}" type="presParOf" srcId="{332F6824-8E96-4BDF-BF74-2E6F9BED765C}" destId="{92009398-7610-4072-8593-90B327076A31}" srcOrd="0" destOrd="0" presId="urn:microsoft.com/office/officeart/2011/layout/ThemePictureAccent"/>
    <dgm:cxn modelId="{8A866CC0-2787-46F0-9AE3-B761D1A3F6DA}" type="presParOf" srcId="{1C39D287-90EE-4750-AD46-020426A47873}" destId="{A27AB187-A072-4B46-BCBA-1ABDE56A0A0B}" srcOrd="7" destOrd="0" presId="urn:microsoft.com/office/officeart/2011/layout/ThemePictureAccent"/>
    <dgm:cxn modelId="{B595A088-3345-4EB9-BDA9-5E4CED7A4731}" type="presParOf" srcId="{A27AB187-A072-4B46-BCBA-1ABDE56A0A0B}" destId="{5C85E6C7-E28F-45B8-A7C0-FF87C8549E53}" srcOrd="0" destOrd="0" presId="urn:microsoft.com/office/officeart/2011/layout/ThemePictureAccent"/>
    <dgm:cxn modelId="{2578B33B-DED5-4608-9359-992AD12FFA2A}" type="presParOf" srcId="{1C39D287-90EE-4750-AD46-020426A47873}" destId="{29FCF8C8-9CAC-4BD0-A64F-F4B1659965C5}" srcOrd="8" destOrd="0" presId="urn:microsoft.com/office/officeart/2011/layout/ThemePictureAccent"/>
    <dgm:cxn modelId="{1C8F12E5-A7EF-4AFE-8DB8-E11A5312F8A0}" type="presParOf" srcId="{1C39D287-90EE-4750-AD46-020426A47873}" destId="{A1423DC2-B66F-469E-9EF0-0F53182A785D}" srcOrd="9" destOrd="0" presId="urn:microsoft.com/office/officeart/2011/layout/ThemePictureAccent"/>
    <dgm:cxn modelId="{E2DE2BAD-3BDF-424D-BB6C-F90D2E86FA80}" type="presParOf" srcId="{A1423DC2-B66F-469E-9EF0-0F53182A785D}" destId="{09D48B23-43D0-483E-86F1-F51CACF60A82}" srcOrd="0" destOrd="0" presId="urn:microsoft.com/office/officeart/2011/layout/ThemePictureAccent"/>
    <dgm:cxn modelId="{14D8ABE1-6303-432E-B789-563AD658344E}" type="presParOf" srcId="{1C39D287-90EE-4750-AD46-020426A47873}" destId="{195AFF70-263B-463A-91B6-7AFE72524256}" srcOrd="10" destOrd="0" presId="urn:microsoft.com/office/officeart/2011/layout/ThemePictureAccent"/>
    <dgm:cxn modelId="{5F2BDB9B-9A07-4B04-9553-5E190E48EA4D}" type="presParOf" srcId="{195AFF70-263B-463A-91B6-7AFE72524256}" destId="{15B3805D-A2C4-4A1A-951C-BCDA88C82591}" srcOrd="0" destOrd="0" presId="urn:microsoft.com/office/officeart/2011/layout/ThemePictureAccent"/>
    <dgm:cxn modelId="{D26D1879-2B26-4689-B1CA-CD7E8A1A8BC1}" type="presParOf" srcId="{1C39D287-90EE-4750-AD46-020426A47873}" destId="{10E716F2-541D-4CB1-ACBF-9DB57A928403}" srcOrd="11" destOrd="0" presId="urn:microsoft.com/office/officeart/2011/layout/ThemePictureAccent"/>
    <dgm:cxn modelId="{962AD16D-AC62-413C-97DD-65A694F03690}" type="presParOf" srcId="{1C39D287-90EE-4750-AD46-020426A47873}" destId="{FBEF1392-56E9-4189-B75B-02152F98AB95}" srcOrd="12" destOrd="0" presId="urn:microsoft.com/office/officeart/2011/layout/ThemePictureAccent"/>
    <dgm:cxn modelId="{4862ED95-E749-4346-8B1A-12675F6833AB}" type="presParOf" srcId="{FBEF1392-56E9-4189-B75B-02152F98AB95}" destId="{3A60639F-1371-41B1-A47C-2AB13F2C189F}" srcOrd="0" destOrd="0" presId="urn:microsoft.com/office/officeart/2011/layout/ThemePictureAccent"/>
    <dgm:cxn modelId="{C3E4A76B-DE1E-4E32-B069-11B17F0DE229}" type="presParOf" srcId="{1C39D287-90EE-4750-AD46-020426A47873}" destId="{EEBE8B42-3803-4EBA-96D2-0D0E58DCB724}" srcOrd="13" destOrd="0" presId="urn:microsoft.com/office/officeart/2011/layout/ThemePictureAccent"/>
    <dgm:cxn modelId="{F2460BFF-BD16-4BCA-A408-E1F6EDCF87A8}" type="presParOf" srcId="{EEBE8B42-3803-4EBA-96D2-0D0E58DCB724}" destId="{7AB0ACDB-7C49-4DD3-A1C0-6A26CB1C780E}" srcOrd="0" destOrd="0" presId="urn:microsoft.com/office/officeart/2011/layout/ThemePictureAccent"/>
    <dgm:cxn modelId="{DBEA6DE7-4D58-4557-A8BA-81BFF3EFE8AD}" type="presParOf" srcId="{1C39D287-90EE-4750-AD46-020426A47873}" destId="{89FD3ACD-FCD1-4FD9-94E9-468C3A628C03}" srcOrd="14" destOrd="0" presId="urn:microsoft.com/office/officeart/2011/layout/ThemePictureAccen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4C2FAF-6A78-40F6-AE4E-25FBFF8539C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BE3903-C7D8-4FD3-8106-2C0B2427675F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800" b="1" dirty="0" smtClean="0"/>
            <a:t>Конституционное право</a:t>
          </a:r>
          <a:endParaRPr lang="ru-RU" sz="1800" b="1" dirty="0"/>
        </a:p>
      </dgm:t>
    </dgm:pt>
    <dgm:pt modelId="{659AE66C-92DF-4C50-B549-7D223250473A}" type="parTrans" cxnId="{8801D382-420E-4603-A3D3-189BC1A64799}">
      <dgm:prSet/>
      <dgm:spPr/>
      <dgm:t>
        <a:bodyPr/>
        <a:lstStyle/>
        <a:p>
          <a:endParaRPr lang="ru-RU"/>
        </a:p>
      </dgm:t>
    </dgm:pt>
    <dgm:pt modelId="{2F588FF0-252C-4D60-9FE8-CA9FDC052612}" type="sibTrans" cxnId="{8801D382-420E-4603-A3D3-189BC1A64799}">
      <dgm:prSet/>
      <dgm:spPr/>
      <dgm:t>
        <a:bodyPr/>
        <a:lstStyle/>
        <a:p>
          <a:endParaRPr lang="ru-RU"/>
        </a:p>
      </dgm:t>
    </dgm:pt>
    <dgm:pt modelId="{48CF1557-73CF-4FA1-BDA2-2E97F0950D84}">
      <dgm:prSet phldrT="[Текст]"/>
      <dgm:spPr>
        <a:solidFill>
          <a:srgbClr val="00B050"/>
        </a:solidFill>
      </dgm:spPr>
      <dgm:t>
        <a:bodyPr/>
        <a:lstStyle/>
        <a:p>
          <a:r>
            <a:rPr lang="ru-RU" b="1" dirty="0" smtClean="0"/>
            <a:t>Политическая система</a:t>
          </a:r>
          <a:endParaRPr lang="ru-RU" b="1" dirty="0"/>
        </a:p>
      </dgm:t>
    </dgm:pt>
    <dgm:pt modelId="{EA6A53D4-245C-40AA-95D7-41A976956A46}" type="parTrans" cxnId="{03A0D5F8-0CEF-44E1-B8CF-35F2061F5875}">
      <dgm:prSet/>
      <dgm:spPr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17D241FD-BFED-4B33-A368-1E39E56854A1}" type="sibTrans" cxnId="{03A0D5F8-0CEF-44E1-B8CF-35F2061F5875}">
      <dgm:prSet/>
      <dgm:spPr/>
      <dgm:t>
        <a:bodyPr/>
        <a:lstStyle/>
        <a:p>
          <a:endParaRPr lang="ru-RU"/>
        </a:p>
      </dgm:t>
    </dgm:pt>
    <dgm:pt modelId="{64F4066B-EDAD-46D4-9606-F49CD2042F6D}">
      <dgm:prSet phldrT="[Текст]"/>
      <dgm:spPr>
        <a:solidFill>
          <a:srgbClr val="00B050"/>
        </a:solidFill>
      </dgm:spPr>
      <dgm:t>
        <a:bodyPr/>
        <a:lstStyle/>
        <a:p>
          <a:r>
            <a:rPr lang="ru-RU" b="1" dirty="0" smtClean="0"/>
            <a:t>Государственный суверенитет</a:t>
          </a:r>
          <a:endParaRPr lang="ru-RU" b="1" dirty="0"/>
        </a:p>
      </dgm:t>
    </dgm:pt>
    <dgm:pt modelId="{992F3FB3-6635-44A1-9346-6A1411223A56}" type="parTrans" cxnId="{7B39956C-ECC7-4A47-BF5D-EF4CB9203D1B}">
      <dgm:prSet/>
      <dgm:spPr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611FF764-78D0-4C3E-A3B7-8FE5126517C1}" type="sibTrans" cxnId="{7B39956C-ECC7-4A47-BF5D-EF4CB9203D1B}">
      <dgm:prSet/>
      <dgm:spPr/>
      <dgm:t>
        <a:bodyPr/>
        <a:lstStyle/>
        <a:p>
          <a:endParaRPr lang="ru-RU"/>
        </a:p>
      </dgm:t>
    </dgm:pt>
    <dgm:pt modelId="{25E27C87-156D-4DC6-8508-E603781FB629}">
      <dgm:prSet phldrT="[Текст]"/>
      <dgm:spPr>
        <a:solidFill>
          <a:srgbClr val="00B050"/>
        </a:solidFill>
      </dgm:spPr>
      <dgm:t>
        <a:bodyPr/>
        <a:lstStyle/>
        <a:p>
          <a:r>
            <a:rPr lang="ru-RU" b="1" dirty="0" smtClean="0"/>
            <a:t>Форма правления</a:t>
          </a:r>
          <a:endParaRPr lang="ru-RU" b="1" dirty="0"/>
        </a:p>
      </dgm:t>
    </dgm:pt>
    <dgm:pt modelId="{C8697D4A-5825-4E48-AF10-8D1FDB4991D6}" type="parTrans" cxnId="{B9FEC9A6-FA41-48AC-9AE2-D8B81BD55626}">
      <dgm:prSet/>
      <dgm:spPr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C73E09A0-7683-48CB-8019-0CB1EF018E51}" type="sibTrans" cxnId="{B9FEC9A6-FA41-48AC-9AE2-D8B81BD55626}">
      <dgm:prSet/>
      <dgm:spPr/>
      <dgm:t>
        <a:bodyPr/>
        <a:lstStyle/>
        <a:p>
          <a:endParaRPr lang="ru-RU"/>
        </a:p>
      </dgm:t>
    </dgm:pt>
    <dgm:pt modelId="{E66A6439-6AFA-4CD7-B06D-C904899A1A22}">
      <dgm:prSet phldrT="[Текст]"/>
      <dgm:spPr>
        <a:solidFill>
          <a:srgbClr val="00B050"/>
        </a:solidFill>
      </dgm:spPr>
      <dgm:t>
        <a:bodyPr/>
        <a:lstStyle/>
        <a:p>
          <a:r>
            <a:rPr lang="ru-RU" b="1" dirty="0" smtClean="0"/>
            <a:t>Государственное устройство</a:t>
          </a:r>
          <a:endParaRPr lang="ru-RU" b="1" dirty="0"/>
        </a:p>
      </dgm:t>
    </dgm:pt>
    <dgm:pt modelId="{B4860F73-A63B-4B83-9B2C-398F35787A98}" type="parTrans" cxnId="{1FACE887-6F9E-49E3-BECB-595D4B1C0A9A}">
      <dgm:prSet/>
      <dgm:spPr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73846A8E-0085-4579-BA8E-0761E70F8859}" type="sibTrans" cxnId="{1FACE887-6F9E-49E3-BECB-595D4B1C0A9A}">
      <dgm:prSet/>
      <dgm:spPr/>
      <dgm:t>
        <a:bodyPr/>
        <a:lstStyle/>
        <a:p>
          <a:endParaRPr lang="ru-RU"/>
        </a:p>
      </dgm:t>
    </dgm:pt>
    <dgm:pt modelId="{F7198E26-2374-44B3-9B18-D3273302CB5E}">
      <dgm:prSet phldrT="[Текст]"/>
      <dgm:spPr>
        <a:solidFill>
          <a:srgbClr val="00B050"/>
        </a:solidFill>
      </dgm:spPr>
      <dgm:t>
        <a:bodyPr/>
        <a:lstStyle/>
        <a:p>
          <a:r>
            <a:rPr lang="ru-RU" b="1" dirty="0" smtClean="0"/>
            <a:t>Институт главы государства</a:t>
          </a:r>
          <a:endParaRPr lang="ru-RU" b="1" dirty="0"/>
        </a:p>
      </dgm:t>
    </dgm:pt>
    <dgm:pt modelId="{D8D86612-65B9-4C8D-B551-0A8A26CD5308}" type="parTrans" cxnId="{D2EA769C-C672-49B3-8239-E2D993B88F1E}">
      <dgm:prSet/>
      <dgm:spPr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0D114A5C-4382-4D31-8018-80EE3A3E4F04}" type="sibTrans" cxnId="{D2EA769C-C672-49B3-8239-E2D993B88F1E}">
      <dgm:prSet/>
      <dgm:spPr/>
      <dgm:t>
        <a:bodyPr/>
        <a:lstStyle/>
        <a:p>
          <a:endParaRPr lang="ru-RU"/>
        </a:p>
      </dgm:t>
    </dgm:pt>
    <dgm:pt modelId="{62AADE97-6A9D-46D8-9096-445538981308}">
      <dgm:prSet phldrT="[Текст]"/>
      <dgm:spPr>
        <a:solidFill>
          <a:srgbClr val="00B050"/>
        </a:solidFill>
      </dgm:spPr>
      <dgm:t>
        <a:bodyPr/>
        <a:lstStyle/>
        <a:p>
          <a:r>
            <a:rPr lang="ru-RU" b="1" dirty="0" smtClean="0"/>
            <a:t>Избирательное право и избирательная система</a:t>
          </a:r>
          <a:endParaRPr lang="ru-RU" b="1" dirty="0"/>
        </a:p>
      </dgm:t>
    </dgm:pt>
    <dgm:pt modelId="{1B89EBDE-EBC6-40BF-BB3D-D51D504B1F02}" type="parTrans" cxnId="{667EAA0D-F41F-4C81-AAC6-B6D6710EFBE3}">
      <dgm:prSet/>
      <dgm:spPr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B070F1E2-8017-4B77-B310-4B564B89148A}" type="sibTrans" cxnId="{667EAA0D-F41F-4C81-AAC6-B6D6710EFBE3}">
      <dgm:prSet/>
      <dgm:spPr/>
      <dgm:t>
        <a:bodyPr/>
        <a:lstStyle/>
        <a:p>
          <a:endParaRPr lang="ru-RU"/>
        </a:p>
      </dgm:t>
    </dgm:pt>
    <dgm:pt modelId="{214CAD14-2FC9-4E66-89ED-DDE9F629D642}">
      <dgm:prSet phldrT="[Текст]"/>
      <dgm:spPr>
        <a:solidFill>
          <a:srgbClr val="00B050"/>
        </a:solidFill>
      </dgm:spPr>
      <dgm:t>
        <a:bodyPr/>
        <a:lstStyle/>
        <a:p>
          <a:r>
            <a:rPr lang="ru-RU" b="1" dirty="0" smtClean="0"/>
            <a:t>Законодательная власть и статус депутатов</a:t>
          </a:r>
          <a:endParaRPr lang="ru-RU" b="1" dirty="0"/>
        </a:p>
      </dgm:t>
    </dgm:pt>
    <dgm:pt modelId="{C5DE1546-B2F6-439C-953D-EB0525FAD321}" type="parTrans" cxnId="{2EDBFD4F-BD09-43A7-8773-86F181BB1275}">
      <dgm:prSet/>
      <dgm:spPr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A05C5CC2-459D-47B4-9724-3DCEE3EFAEF7}" type="sibTrans" cxnId="{2EDBFD4F-BD09-43A7-8773-86F181BB1275}">
      <dgm:prSet/>
      <dgm:spPr/>
      <dgm:t>
        <a:bodyPr/>
        <a:lstStyle/>
        <a:p>
          <a:endParaRPr lang="ru-RU"/>
        </a:p>
      </dgm:t>
    </dgm:pt>
    <dgm:pt modelId="{2A44D3E5-3F3A-421C-9E0E-71D97557418C}">
      <dgm:prSet phldrT="[Текст]"/>
      <dgm:spPr>
        <a:solidFill>
          <a:srgbClr val="00B050"/>
        </a:solidFill>
      </dgm:spPr>
      <dgm:t>
        <a:bodyPr/>
        <a:lstStyle/>
        <a:p>
          <a:r>
            <a:rPr lang="ru-RU" b="1" dirty="0" smtClean="0"/>
            <a:t>Исполнительная власть </a:t>
          </a:r>
          <a:endParaRPr lang="ru-RU" b="1" dirty="0"/>
        </a:p>
      </dgm:t>
    </dgm:pt>
    <dgm:pt modelId="{4DA7167D-6987-4154-97CC-51B9764F84A3}" type="parTrans" cxnId="{18903719-6A55-4EFB-8610-2AFA06762FAF}">
      <dgm:prSet/>
      <dgm:spPr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A3436975-F85B-4D84-893F-EDB37E9755E6}" type="sibTrans" cxnId="{18903719-6A55-4EFB-8610-2AFA06762FAF}">
      <dgm:prSet/>
      <dgm:spPr/>
      <dgm:t>
        <a:bodyPr/>
        <a:lstStyle/>
        <a:p>
          <a:endParaRPr lang="ru-RU"/>
        </a:p>
      </dgm:t>
    </dgm:pt>
    <dgm:pt modelId="{C7EE92A3-69C9-454C-B0D9-78338A53DB3A}">
      <dgm:prSet phldrT="[Текст]"/>
      <dgm:spPr>
        <a:solidFill>
          <a:srgbClr val="00B050"/>
        </a:solidFill>
      </dgm:spPr>
      <dgm:t>
        <a:bodyPr/>
        <a:lstStyle/>
        <a:p>
          <a:r>
            <a:rPr lang="ru-RU" b="1" dirty="0" smtClean="0"/>
            <a:t>Функции Правительства</a:t>
          </a:r>
          <a:endParaRPr lang="ru-RU" b="1" dirty="0"/>
        </a:p>
      </dgm:t>
    </dgm:pt>
    <dgm:pt modelId="{86B367C6-2004-4813-960E-9282B77637CA}" type="parTrans" cxnId="{AC9B56BF-564C-412E-B97B-538E6AE09D4E}">
      <dgm:prSet/>
      <dgm:spPr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E91FDDAE-F5BB-46CD-AB57-EBFFD4D19474}" type="sibTrans" cxnId="{AC9B56BF-564C-412E-B97B-538E6AE09D4E}">
      <dgm:prSet/>
      <dgm:spPr/>
      <dgm:t>
        <a:bodyPr/>
        <a:lstStyle/>
        <a:p>
          <a:endParaRPr lang="ru-RU"/>
        </a:p>
      </dgm:t>
    </dgm:pt>
    <dgm:pt modelId="{C5B6E5C7-EC79-41FA-AC2D-667868259392}">
      <dgm:prSet phldrT="[Текст]"/>
      <dgm:spPr>
        <a:solidFill>
          <a:srgbClr val="00B050"/>
        </a:solidFill>
      </dgm:spPr>
      <dgm:t>
        <a:bodyPr/>
        <a:lstStyle/>
        <a:p>
          <a:r>
            <a:rPr lang="ru-RU" b="1" dirty="0" smtClean="0"/>
            <a:t>Конституционный контроль</a:t>
          </a:r>
          <a:endParaRPr lang="ru-RU" b="1" dirty="0"/>
        </a:p>
      </dgm:t>
    </dgm:pt>
    <dgm:pt modelId="{C5ECCCC1-5D5E-4182-AF08-E3556A97C1F7}" type="parTrans" cxnId="{25454FE3-804E-40E8-96BD-26D2E9CFAF39}">
      <dgm:prSet/>
      <dgm:spPr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31401F34-AC7C-4153-8E57-F16661799ECA}" type="sibTrans" cxnId="{25454FE3-804E-40E8-96BD-26D2E9CFAF39}">
      <dgm:prSet/>
      <dgm:spPr/>
      <dgm:t>
        <a:bodyPr/>
        <a:lstStyle/>
        <a:p>
          <a:endParaRPr lang="ru-RU"/>
        </a:p>
      </dgm:t>
    </dgm:pt>
    <dgm:pt modelId="{6D5AF023-DCAE-44DD-A089-18CB8B9A3CE4}" type="pres">
      <dgm:prSet presAssocID="{824C2FAF-6A78-40F6-AE4E-25FBFF8539C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7B2985-0A5A-484F-B55F-04402A01E821}" type="pres">
      <dgm:prSet presAssocID="{BBBE3903-C7D8-4FD3-8106-2C0B2427675F}" presName="root1" presStyleCnt="0"/>
      <dgm:spPr/>
    </dgm:pt>
    <dgm:pt modelId="{DE0FC7F8-597D-4C66-956C-096164D63F55}" type="pres">
      <dgm:prSet presAssocID="{BBBE3903-C7D8-4FD3-8106-2C0B2427675F}" presName="LevelOneTextNode" presStyleLbl="node0" presStyleIdx="0" presStyleCnt="1" custScaleX="1440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4EBFA2-BCE5-409B-A431-2F3DBEFCED78}" type="pres">
      <dgm:prSet presAssocID="{BBBE3903-C7D8-4FD3-8106-2C0B2427675F}" presName="level2hierChild" presStyleCnt="0"/>
      <dgm:spPr/>
    </dgm:pt>
    <dgm:pt modelId="{103DCF68-84EB-46A5-85D0-839FEC991801}" type="pres">
      <dgm:prSet presAssocID="{EA6A53D4-245C-40AA-95D7-41A976956A46}" presName="conn2-1" presStyleLbl="parChTrans1D2" presStyleIdx="0" presStyleCnt="6"/>
      <dgm:spPr/>
      <dgm:t>
        <a:bodyPr/>
        <a:lstStyle/>
        <a:p>
          <a:endParaRPr lang="ru-RU"/>
        </a:p>
      </dgm:t>
    </dgm:pt>
    <dgm:pt modelId="{FA797D65-BDA1-4697-8915-1CB4B0EEE6EE}" type="pres">
      <dgm:prSet presAssocID="{EA6A53D4-245C-40AA-95D7-41A976956A46}" presName="connTx" presStyleLbl="parChTrans1D2" presStyleIdx="0" presStyleCnt="6"/>
      <dgm:spPr/>
      <dgm:t>
        <a:bodyPr/>
        <a:lstStyle/>
        <a:p>
          <a:endParaRPr lang="ru-RU"/>
        </a:p>
      </dgm:t>
    </dgm:pt>
    <dgm:pt modelId="{5B37CF1E-E27C-440D-BFB5-762A3B44F4ED}" type="pres">
      <dgm:prSet presAssocID="{48CF1557-73CF-4FA1-BDA2-2E97F0950D84}" presName="root2" presStyleCnt="0"/>
      <dgm:spPr/>
    </dgm:pt>
    <dgm:pt modelId="{FED8A848-1D3B-46C5-9A0A-516401B4946E}" type="pres">
      <dgm:prSet presAssocID="{48CF1557-73CF-4FA1-BDA2-2E97F0950D84}" presName="LevelTwoTextNode" presStyleLbl="node2" presStyleIdx="0" presStyleCnt="6" custScaleX="1440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D73BC3-E7F1-43CA-B9A5-C63A0C8D39DF}" type="pres">
      <dgm:prSet presAssocID="{48CF1557-73CF-4FA1-BDA2-2E97F0950D84}" presName="level3hierChild" presStyleCnt="0"/>
      <dgm:spPr/>
    </dgm:pt>
    <dgm:pt modelId="{49BBF17E-1CEB-486B-9B47-4E44FC4EA513}" type="pres">
      <dgm:prSet presAssocID="{992F3FB3-6635-44A1-9346-6A1411223A56}" presName="conn2-1" presStyleLbl="parChTrans1D3" presStyleIdx="0" presStyleCnt="4"/>
      <dgm:spPr/>
      <dgm:t>
        <a:bodyPr/>
        <a:lstStyle/>
        <a:p>
          <a:endParaRPr lang="ru-RU"/>
        </a:p>
      </dgm:t>
    </dgm:pt>
    <dgm:pt modelId="{C60EC684-88C3-41B3-9243-9E4790F41608}" type="pres">
      <dgm:prSet presAssocID="{992F3FB3-6635-44A1-9346-6A1411223A56}" presName="connTx" presStyleLbl="parChTrans1D3" presStyleIdx="0" presStyleCnt="4"/>
      <dgm:spPr/>
      <dgm:t>
        <a:bodyPr/>
        <a:lstStyle/>
        <a:p>
          <a:endParaRPr lang="ru-RU"/>
        </a:p>
      </dgm:t>
    </dgm:pt>
    <dgm:pt modelId="{78EC61FE-57B5-415A-B6C4-F1C622804839}" type="pres">
      <dgm:prSet presAssocID="{64F4066B-EDAD-46D4-9606-F49CD2042F6D}" presName="root2" presStyleCnt="0"/>
      <dgm:spPr/>
    </dgm:pt>
    <dgm:pt modelId="{AE05B9FD-3650-46E3-9FAD-DCDE4028B383}" type="pres">
      <dgm:prSet presAssocID="{64F4066B-EDAD-46D4-9606-F49CD2042F6D}" presName="LevelTwoTextNode" presStyleLbl="node3" presStyleIdx="0" presStyleCnt="4" custScaleX="1440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2723E2-409B-4509-ADB8-976026DD3C6B}" type="pres">
      <dgm:prSet presAssocID="{64F4066B-EDAD-46D4-9606-F49CD2042F6D}" presName="level3hierChild" presStyleCnt="0"/>
      <dgm:spPr/>
    </dgm:pt>
    <dgm:pt modelId="{BE0E5277-A4F5-43D7-A377-2FFB66A5A4F4}" type="pres">
      <dgm:prSet presAssocID="{C8697D4A-5825-4E48-AF10-8D1FDB4991D6}" presName="conn2-1" presStyleLbl="parChTrans1D3" presStyleIdx="1" presStyleCnt="4"/>
      <dgm:spPr/>
      <dgm:t>
        <a:bodyPr/>
        <a:lstStyle/>
        <a:p>
          <a:endParaRPr lang="ru-RU"/>
        </a:p>
      </dgm:t>
    </dgm:pt>
    <dgm:pt modelId="{786551AC-6455-427B-B0ED-E6C80013BADE}" type="pres">
      <dgm:prSet presAssocID="{C8697D4A-5825-4E48-AF10-8D1FDB4991D6}" presName="connTx" presStyleLbl="parChTrans1D3" presStyleIdx="1" presStyleCnt="4"/>
      <dgm:spPr/>
      <dgm:t>
        <a:bodyPr/>
        <a:lstStyle/>
        <a:p>
          <a:endParaRPr lang="ru-RU"/>
        </a:p>
      </dgm:t>
    </dgm:pt>
    <dgm:pt modelId="{BF55AA14-657F-4879-9E8D-1073E0463E59}" type="pres">
      <dgm:prSet presAssocID="{25E27C87-156D-4DC6-8508-E603781FB629}" presName="root2" presStyleCnt="0"/>
      <dgm:spPr/>
    </dgm:pt>
    <dgm:pt modelId="{B8058B11-D2E2-4F90-99D7-828FDA3529D0}" type="pres">
      <dgm:prSet presAssocID="{25E27C87-156D-4DC6-8508-E603781FB629}" presName="LevelTwoTextNode" presStyleLbl="node3" presStyleIdx="1" presStyleCnt="4" custScaleX="1440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0F8165-60C9-4B20-B043-B784C61AF6D2}" type="pres">
      <dgm:prSet presAssocID="{25E27C87-156D-4DC6-8508-E603781FB629}" presName="level3hierChild" presStyleCnt="0"/>
      <dgm:spPr/>
    </dgm:pt>
    <dgm:pt modelId="{E2BE968F-77E6-4F45-AB0F-3D7877DEF828}" type="pres">
      <dgm:prSet presAssocID="{B4860F73-A63B-4B83-9B2C-398F35787A98}" presName="conn2-1" presStyleLbl="parChTrans1D2" presStyleIdx="1" presStyleCnt="6"/>
      <dgm:spPr/>
      <dgm:t>
        <a:bodyPr/>
        <a:lstStyle/>
        <a:p>
          <a:endParaRPr lang="ru-RU"/>
        </a:p>
      </dgm:t>
    </dgm:pt>
    <dgm:pt modelId="{BA712923-1437-478A-B17E-980DBC2A1E97}" type="pres">
      <dgm:prSet presAssocID="{B4860F73-A63B-4B83-9B2C-398F35787A98}" presName="connTx" presStyleLbl="parChTrans1D2" presStyleIdx="1" presStyleCnt="6"/>
      <dgm:spPr/>
      <dgm:t>
        <a:bodyPr/>
        <a:lstStyle/>
        <a:p>
          <a:endParaRPr lang="ru-RU"/>
        </a:p>
      </dgm:t>
    </dgm:pt>
    <dgm:pt modelId="{0F1BF894-0226-4E19-BDAE-70D9C6644C5C}" type="pres">
      <dgm:prSet presAssocID="{E66A6439-6AFA-4CD7-B06D-C904899A1A22}" presName="root2" presStyleCnt="0"/>
      <dgm:spPr/>
    </dgm:pt>
    <dgm:pt modelId="{77C30602-D866-4751-A9C5-980DAD4C35CD}" type="pres">
      <dgm:prSet presAssocID="{E66A6439-6AFA-4CD7-B06D-C904899A1A22}" presName="LevelTwoTextNode" presStyleLbl="node2" presStyleIdx="1" presStyleCnt="6" custScaleX="1440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31DA88-071D-42F3-81E3-EEAAC36C67DC}" type="pres">
      <dgm:prSet presAssocID="{E66A6439-6AFA-4CD7-B06D-C904899A1A22}" presName="level3hierChild" presStyleCnt="0"/>
      <dgm:spPr/>
    </dgm:pt>
    <dgm:pt modelId="{B6BC26E8-20ED-4D51-934F-3A5BB53FFE75}" type="pres">
      <dgm:prSet presAssocID="{C5ECCCC1-5D5E-4182-AF08-E3556A97C1F7}" presName="conn2-1" presStyleLbl="parChTrans1D2" presStyleIdx="2" presStyleCnt="6"/>
      <dgm:spPr/>
      <dgm:t>
        <a:bodyPr/>
        <a:lstStyle/>
        <a:p>
          <a:endParaRPr lang="ru-RU"/>
        </a:p>
      </dgm:t>
    </dgm:pt>
    <dgm:pt modelId="{23B1A113-BA48-48A8-A787-4D615B4CDBF4}" type="pres">
      <dgm:prSet presAssocID="{C5ECCCC1-5D5E-4182-AF08-E3556A97C1F7}" presName="connTx" presStyleLbl="parChTrans1D2" presStyleIdx="2" presStyleCnt="6"/>
      <dgm:spPr/>
      <dgm:t>
        <a:bodyPr/>
        <a:lstStyle/>
        <a:p>
          <a:endParaRPr lang="ru-RU"/>
        </a:p>
      </dgm:t>
    </dgm:pt>
    <dgm:pt modelId="{65912F10-C923-424A-958D-286F041C58D8}" type="pres">
      <dgm:prSet presAssocID="{C5B6E5C7-EC79-41FA-AC2D-667868259392}" presName="root2" presStyleCnt="0"/>
      <dgm:spPr/>
    </dgm:pt>
    <dgm:pt modelId="{3288B375-3716-42A3-B558-125E102B8928}" type="pres">
      <dgm:prSet presAssocID="{C5B6E5C7-EC79-41FA-AC2D-667868259392}" presName="LevelTwoTextNode" presStyleLbl="node2" presStyleIdx="2" presStyleCnt="6" custScaleX="1440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7C440C-E3C2-41F9-9087-4E65FAEADBDA}" type="pres">
      <dgm:prSet presAssocID="{C5B6E5C7-EC79-41FA-AC2D-667868259392}" presName="level3hierChild" presStyleCnt="0"/>
      <dgm:spPr/>
    </dgm:pt>
    <dgm:pt modelId="{34718AAF-2A53-4F6C-8723-2B2CB960BA54}" type="pres">
      <dgm:prSet presAssocID="{1B89EBDE-EBC6-40BF-BB3D-D51D504B1F02}" presName="conn2-1" presStyleLbl="parChTrans1D2" presStyleIdx="3" presStyleCnt="6"/>
      <dgm:spPr/>
      <dgm:t>
        <a:bodyPr/>
        <a:lstStyle/>
        <a:p>
          <a:endParaRPr lang="ru-RU"/>
        </a:p>
      </dgm:t>
    </dgm:pt>
    <dgm:pt modelId="{CF7E3E01-A2B0-4F91-AB20-F67588BAEB0E}" type="pres">
      <dgm:prSet presAssocID="{1B89EBDE-EBC6-40BF-BB3D-D51D504B1F02}" presName="connTx" presStyleLbl="parChTrans1D2" presStyleIdx="3" presStyleCnt="6"/>
      <dgm:spPr/>
      <dgm:t>
        <a:bodyPr/>
        <a:lstStyle/>
        <a:p>
          <a:endParaRPr lang="ru-RU"/>
        </a:p>
      </dgm:t>
    </dgm:pt>
    <dgm:pt modelId="{67F239B0-3A9C-4204-8A7D-5D0DEA2CF35A}" type="pres">
      <dgm:prSet presAssocID="{62AADE97-6A9D-46D8-9096-445538981308}" presName="root2" presStyleCnt="0"/>
      <dgm:spPr/>
    </dgm:pt>
    <dgm:pt modelId="{0D93A237-756D-4248-AFEA-27A43ACEDC8E}" type="pres">
      <dgm:prSet presAssocID="{62AADE97-6A9D-46D8-9096-445538981308}" presName="LevelTwoTextNode" presStyleLbl="node2" presStyleIdx="3" presStyleCnt="6" custScaleX="1440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6BB852-0A5B-45C1-BCA0-830150C2DCF1}" type="pres">
      <dgm:prSet presAssocID="{62AADE97-6A9D-46D8-9096-445538981308}" presName="level3hierChild" presStyleCnt="0"/>
      <dgm:spPr/>
    </dgm:pt>
    <dgm:pt modelId="{566C970B-0F79-41F8-9E0A-D7126D480D2F}" type="pres">
      <dgm:prSet presAssocID="{C5DE1546-B2F6-439C-953D-EB0525FAD321}" presName="conn2-1" presStyleLbl="parChTrans1D2" presStyleIdx="4" presStyleCnt="6"/>
      <dgm:spPr/>
      <dgm:t>
        <a:bodyPr/>
        <a:lstStyle/>
        <a:p>
          <a:endParaRPr lang="ru-RU"/>
        </a:p>
      </dgm:t>
    </dgm:pt>
    <dgm:pt modelId="{D7603830-16B8-403D-B21F-BCBF32906022}" type="pres">
      <dgm:prSet presAssocID="{C5DE1546-B2F6-439C-953D-EB0525FAD321}" presName="connTx" presStyleLbl="parChTrans1D2" presStyleIdx="4" presStyleCnt="6"/>
      <dgm:spPr/>
      <dgm:t>
        <a:bodyPr/>
        <a:lstStyle/>
        <a:p>
          <a:endParaRPr lang="ru-RU"/>
        </a:p>
      </dgm:t>
    </dgm:pt>
    <dgm:pt modelId="{8DA0C7BF-0C9B-4AB3-9029-B2D47E885C7D}" type="pres">
      <dgm:prSet presAssocID="{214CAD14-2FC9-4E66-89ED-DDE9F629D642}" presName="root2" presStyleCnt="0"/>
      <dgm:spPr/>
    </dgm:pt>
    <dgm:pt modelId="{4ABB027B-DECE-4903-BEFC-BDDA451ECDCA}" type="pres">
      <dgm:prSet presAssocID="{214CAD14-2FC9-4E66-89ED-DDE9F629D642}" presName="LevelTwoTextNode" presStyleLbl="node2" presStyleIdx="4" presStyleCnt="6" custScaleX="1440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8ECFC4-6453-422E-ABC1-0446C76ECF5E}" type="pres">
      <dgm:prSet presAssocID="{214CAD14-2FC9-4E66-89ED-DDE9F629D642}" presName="level3hierChild" presStyleCnt="0"/>
      <dgm:spPr/>
    </dgm:pt>
    <dgm:pt modelId="{72FA3CB6-6D05-4BD5-B01A-345C83782F9C}" type="pres">
      <dgm:prSet presAssocID="{4DA7167D-6987-4154-97CC-51B9764F84A3}" presName="conn2-1" presStyleLbl="parChTrans1D2" presStyleIdx="5" presStyleCnt="6"/>
      <dgm:spPr/>
      <dgm:t>
        <a:bodyPr/>
        <a:lstStyle/>
        <a:p>
          <a:endParaRPr lang="ru-RU"/>
        </a:p>
      </dgm:t>
    </dgm:pt>
    <dgm:pt modelId="{9AD92A78-A391-47C8-B86A-1FE099644DA0}" type="pres">
      <dgm:prSet presAssocID="{4DA7167D-6987-4154-97CC-51B9764F84A3}" presName="connTx" presStyleLbl="parChTrans1D2" presStyleIdx="5" presStyleCnt="6"/>
      <dgm:spPr/>
      <dgm:t>
        <a:bodyPr/>
        <a:lstStyle/>
        <a:p>
          <a:endParaRPr lang="ru-RU"/>
        </a:p>
      </dgm:t>
    </dgm:pt>
    <dgm:pt modelId="{FD440866-E551-43AE-9A0C-B0E72BBA3E96}" type="pres">
      <dgm:prSet presAssocID="{2A44D3E5-3F3A-421C-9E0E-71D97557418C}" presName="root2" presStyleCnt="0"/>
      <dgm:spPr/>
    </dgm:pt>
    <dgm:pt modelId="{5C3DFD6F-A4F5-41E8-8F58-29696F798450}" type="pres">
      <dgm:prSet presAssocID="{2A44D3E5-3F3A-421C-9E0E-71D97557418C}" presName="LevelTwoTextNode" presStyleLbl="node2" presStyleIdx="5" presStyleCnt="6" custScaleX="1440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D94D5F-343F-4E21-B245-16A1EA7C71D1}" type="pres">
      <dgm:prSet presAssocID="{2A44D3E5-3F3A-421C-9E0E-71D97557418C}" presName="level3hierChild" presStyleCnt="0"/>
      <dgm:spPr/>
    </dgm:pt>
    <dgm:pt modelId="{BB4C8E00-8AE6-461C-A206-5505A3177F93}" type="pres">
      <dgm:prSet presAssocID="{D8D86612-65B9-4C8D-B551-0A8A26CD5308}" presName="conn2-1" presStyleLbl="parChTrans1D3" presStyleIdx="2" presStyleCnt="4"/>
      <dgm:spPr/>
      <dgm:t>
        <a:bodyPr/>
        <a:lstStyle/>
        <a:p>
          <a:endParaRPr lang="ru-RU"/>
        </a:p>
      </dgm:t>
    </dgm:pt>
    <dgm:pt modelId="{03390FE3-C5ED-4B31-AB12-19B80C781B2C}" type="pres">
      <dgm:prSet presAssocID="{D8D86612-65B9-4C8D-B551-0A8A26CD5308}" presName="connTx" presStyleLbl="parChTrans1D3" presStyleIdx="2" presStyleCnt="4"/>
      <dgm:spPr/>
      <dgm:t>
        <a:bodyPr/>
        <a:lstStyle/>
        <a:p>
          <a:endParaRPr lang="ru-RU"/>
        </a:p>
      </dgm:t>
    </dgm:pt>
    <dgm:pt modelId="{DB6655B5-C393-4E5B-B688-CFD609B3B9D6}" type="pres">
      <dgm:prSet presAssocID="{F7198E26-2374-44B3-9B18-D3273302CB5E}" presName="root2" presStyleCnt="0"/>
      <dgm:spPr/>
    </dgm:pt>
    <dgm:pt modelId="{AF537042-DA52-4DF4-A93D-5081BC1B6108}" type="pres">
      <dgm:prSet presAssocID="{F7198E26-2374-44B3-9B18-D3273302CB5E}" presName="LevelTwoTextNode" presStyleLbl="node3" presStyleIdx="2" presStyleCnt="4" custScaleX="1440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73208D-A180-4907-8F09-38F1FCA2124D}" type="pres">
      <dgm:prSet presAssocID="{F7198E26-2374-44B3-9B18-D3273302CB5E}" presName="level3hierChild" presStyleCnt="0"/>
      <dgm:spPr/>
    </dgm:pt>
    <dgm:pt modelId="{58456096-76E2-49F5-AAFA-F7F793CE5A0C}" type="pres">
      <dgm:prSet presAssocID="{86B367C6-2004-4813-960E-9282B77637CA}" presName="conn2-1" presStyleLbl="parChTrans1D3" presStyleIdx="3" presStyleCnt="4"/>
      <dgm:spPr/>
      <dgm:t>
        <a:bodyPr/>
        <a:lstStyle/>
        <a:p>
          <a:endParaRPr lang="ru-RU"/>
        </a:p>
      </dgm:t>
    </dgm:pt>
    <dgm:pt modelId="{FE3A39B8-F512-4E4F-88B7-EDE3A76DD10A}" type="pres">
      <dgm:prSet presAssocID="{86B367C6-2004-4813-960E-9282B77637CA}" presName="connTx" presStyleLbl="parChTrans1D3" presStyleIdx="3" presStyleCnt="4"/>
      <dgm:spPr/>
      <dgm:t>
        <a:bodyPr/>
        <a:lstStyle/>
        <a:p>
          <a:endParaRPr lang="ru-RU"/>
        </a:p>
      </dgm:t>
    </dgm:pt>
    <dgm:pt modelId="{9BD63938-2A5C-4EB7-BC00-B3A61453E1A3}" type="pres">
      <dgm:prSet presAssocID="{C7EE92A3-69C9-454C-B0D9-78338A53DB3A}" presName="root2" presStyleCnt="0"/>
      <dgm:spPr/>
    </dgm:pt>
    <dgm:pt modelId="{FC393EC3-22DE-425E-9BC4-6F9F2CE80299}" type="pres">
      <dgm:prSet presAssocID="{C7EE92A3-69C9-454C-B0D9-78338A53DB3A}" presName="LevelTwoTextNode" presStyleLbl="node3" presStyleIdx="3" presStyleCnt="4" custScaleX="1440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E45441-1BAF-45BE-8115-3CB8F2DF33A4}" type="pres">
      <dgm:prSet presAssocID="{C7EE92A3-69C9-454C-B0D9-78338A53DB3A}" presName="level3hierChild" presStyleCnt="0"/>
      <dgm:spPr/>
    </dgm:pt>
  </dgm:ptLst>
  <dgm:cxnLst>
    <dgm:cxn modelId="{667EAA0D-F41F-4C81-AAC6-B6D6710EFBE3}" srcId="{BBBE3903-C7D8-4FD3-8106-2C0B2427675F}" destId="{62AADE97-6A9D-46D8-9096-445538981308}" srcOrd="3" destOrd="0" parTransId="{1B89EBDE-EBC6-40BF-BB3D-D51D504B1F02}" sibTransId="{B070F1E2-8017-4B77-B310-4B564B89148A}"/>
    <dgm:cxn modelId="{8B0D0617-8A0E-4720-99A4-5EE6D92BDE12}" type="presOf" srcId="{C5DE1546-B2F6-439C-953D-EB0525FAD321}" destId="{D7603830-16B8-403D-B21F-BCBF32906022}" srcOrd="1" destOrd="0" presId="urn:microsoft.com/office/officeart/2005/8/layout/hierarchy2"/>
    <dgm:cxn modelId="{E07EE41A-9E16-4CFB-82F1-71A4222652F4}" type="presOf" srcId="{62AADE97-6A9D-46D8-9096-445538981308}" destId="{0D93A237-756D-4248-AFEA-27A43ACEDC8E}" srcOrd="0" destOrd="0" presId="urn:microsoft.com/office/officeart/2005/8/layout/hierarchy2"/>
    <dgm:cxn modelId="{E5DB6636-EAC0-4A7D-BC14-89BCC1343D65}" type="presOf" srcId="{824C2FAF-6A78-40F6-AE4E-25FBFF8539C3}" destId="{6D5AF023-DCAE-44DD-A089-18CB8B9A3CE4}" srcOrd="0" destOrd="0" presId="urn:microsoft.com/office/officeart/2005/8/layout/hierarchy2"/>
    <dgm:cxn modelId="{0F0AE22E-CB91-4C88-856F-3D30FF265ADC}" type="presOf" srcId="{C8697D4A-5825-4E48-AF10-8D1FDB4991D6}" destId="{BE0E5277-A4F5-43D7-A377-2FFB66A5A4F4}" srcOrd="0" destOrd="0" presId="urn:microsoft.com/office/officeart/2005/8/layout/hierarchy2"/>
    <dgm:cxn modelId="{D006D8D1-36F8-4568-AFB5-6110DDB14ABE}" type="presOf" srcId="{4DA7167D-6987-4154-97CC-51B9764F84A3}" destId="{72FA3CB6-6D05-4BD5-B01A-345C83782F9C}" srcOrd="0" destOrd="0" presId="urn:microsoft.com/office/officeart/2005/8/layout/hierarchy2"/>
    <dgm:cxn modelId="{6DCC428F-4D98-475C-865C-BEDCC07228C9}" type="presOf" srcId="{D8D86612-65B9-4C8D-B551-0A8A26CD5308}" destId="{BB4C8E00-8AE6-461C-A206-5505A3177F93}" srcOrd="0" destOrd="0" presId="urn:microsoft.com/office/officeart/2005/8/layout/hierarchy2"/>
    <dgm:cxn modelId="{5CCDEB39-E5BE-4EB5-B804-FD5B109A0712}" type="presOf" srcId="{4DA7167D-6987-4154-97CC-51B9764F84A3}" destId="{9AD92A78-A391-47C8-B86A-1FE099644DA0}" srcOrd="1" destOrd="0" presId="urn:microsoft.com/office/officeart/2005/8/layout/hierarchy2"/>
    <dgm:cxn modelId="{0F495F21-1E04-4A64-82E2-9A51BBAEC42F}" type="presOf" srcId="{1B89EBDE-EBC6-40BF-BB3D-D51D504B1F02}" destId="{34718AAF-2A53-4F6C-8723-2B2CB960BA54}" srcOrd="0" destOrd="0" presId="urn:microsoft.com/office/officeart/2005/8/layout/hierarchy2"/>
    <dgm:cxn modelId="{010BBB0B-1AC8-480A-8242-2A2EAC345B9F}" type="presOf" srcId="{D8D86612-65B9-4C8D-B551-0A8A26CD5308}" destId="{03390FE3-C5ED-4B31-AB12-19B80C781B2C}" srcOrd="1" destOrd="0" presId="urn:microsoft.com/office/officeart/2005/8/layout/hierarchy2"/>
    <dgm:cxn modelId="{021A5A34-EDD9-453E-B569-395DDE768F6D}" type="presOf" srcId="{64F4066B-EDAD-46D4-9606-F49CD2042F6D}" destId="{AE05B9FD-3650-46E3-9FAD-DCDE4028B383}" srcOrd="0" destOrd="0" presId="urn:microsoft.com/office/officeart/2005/8/layout/hierarchy2"/>
    <dgm:cxn modelId="{903DEF45-072F-4522-853E-E677BF90B3AE}" type="presOf" srcId="{C7EE92A3-69C9-454C-B0D9-78338A53DB3A}" destId="{FC393EC3-22DE-425E-9BC4-6F9F2CE80299}" srcOrd="0" destOrd="0" presId="urn:microsoft.com/office/officeart/2005/8/layout/hierarchy2"/>
    <dgm:cxn modelId="{A4CB2763-3579-45BA-ACBC-181052B84156}" type="presOf" srcId="{214CAD14-2FC9-4E66-89ED-DDE9F629D642}" destId="{4ABB027B-DECE-4903-BEFC-BDDA451ECDCA}" srcOrd="0" destOrd="0" presId="urn:microsoft.com/office/officeart/2005/8/layout/hierarchy2"/>
    <dgm:cxn modelId="{AA66244F-1AB5-42D2-8765-758FEB9E7BD1}" type="presOf" srcId="{F7198E26-2374-44B3-9B18-D3273302CB5E}" destId="{AF537042-DA52-4DF4-A93D-5081BC1B6108}" srcOrd="0" destOrd="0" presId="urn:microsoft.com/office/officeart/2005/8/layout/hierarchy2"/>
    <dgm:cxn modelId="{FBB0A849-3C81-4E26-AD49-190D7C649DBE}" type="presOf" srcId="{B4860F73-A63B-4B83-9B2C-398F35787A98}" destId="{E2BE968F-77E6-4F45-AB0F-3D7877DEF828}" srcOrd="0" destOrd="0" presId="urn:microsoft.com/office/officeart/2005/8/layout/hierarchy2"/>
    <dgm:cxn modelId="{2EDBFD4F-BD09-43A7-8773-86F181BB1275}" srcId="{BBBE3903-C7D8-4FD3-8106-2C0B2427675F}" destId="{214CAD14-2FC9-4E66-89ED-DDE9F629D642}" srcOrd="4" destOrd="0" parTransId="{C5DE1546-B2F6-439C-953D-EB0525FAD321}" sibTransId="{A05C5CC2-459D-47B4-9724-3DCEE3EFAEF7}"/>
    <dgm:cxn modelId="{7EF3B102-573D-4A0C-8E47-104C88383B6A}" type="presOf" srcId="{C5B6E5C7-EC79-41FA-AC2D-667868259392}" destId="{3288B375-3716-42A3-B558-125E102B8928}" srcOrd="0" destOrd="0" presId="urn:microsoft.com/office/officeart/2005/8/layout/hierarchy2"/>
    <dgm:cxn modelId="{333F4FC2-94ED-4F92-A59D-BD42EE2A0480}" type="presOf" srcId="{BBBE3903-C7D8-4FD3-8106-2C0B2427675F}" destId="{DE0FC7F8-597D-4C66-956C-096164D63F55}" srcOrd="0" destOrd="0" presId="urn:microsoft.com/office/officeart/2005/8/layout/hierarchy2"/>
    <dgm:cxn modelId="{48A750F2-4E7D-4487-AC45-55A5B8B89784}" type="presOf" srcId="{C5ECCCC1-5D5E-4182-AF08-E3556A97C1F7}" destId="{B6BC26E8-20ED-4D51-934F-3A5BB53FFE75}" srcOrd="0" destOrd="0" presId="urn:microsoft.com/office/officeart/2005/8/layout/hierarchy2"/>
    <dgm:cxn modelId="{8801D382-420E-4603-A3D3-189BC1A64799}" srcId="{824C2FAF-6A78-40F6-AE4E-25FBFF8539C3}" destId="{BBBE3903-C7D8-4FD3-8106-2C0B2427675F}" srcOrd="0" destOrd="0" parTransId="{659AE66C-92DF-4C50-B549-7D223250473A}" sibTransId="{2F588FF0-252C-4D60-9FE8-CA9FDC052612}"/>
    <dgm:cxn modelId="{D3012EEA-2BAC-4DF1-B583-B1A750136549}" type="presOf" srcId="{25E27C87-156D-4DC6-8508-E603781FB629}" destId="{B8058B11-D2E2-4F90-99D7-828FDA3529D0}" srcOrd="0" destOrd="0" presId="urn:microsoft.com/office/officeart/2005/8/layout/hierarchy2"/>
    <dgm:cxn modelId="{6479BEDB-AE14-42CE-B620-39323682EB34}" type="presOf" srcId="{2A44D3E5-3F3A-421C-9E0E-71D97557418C}" destId="{5C3DFD6F-A4F5-41E8-8F58-29696F798450}" srcOrd="0" destOrd="0" presId="urn:microsoft.com/office/officeart/2005/8/layout/hierarchy2"/>
    <dgm:cxn modelId="{6C8B3C71-87E6-434A-9B24-AC0ADB72CF8C}" type="presOf" srcId="{B4860F73-A63B-4B83-9B2C-398F35787A98}" destId="{BA712923-1437-478A-B17E-980DBC2A1E97}" srcOrd="1" destOrd="0" presId="urn:microsoft.com/office/officeart/2005/8/layout/hierarchy2"/>
    <dgm:cxn modelId="{382347B2-D41A-4459-92F9-35B2D118BD4D}" type="presOf" srcId="{48CF1557-73CF-4FA1-BDA2-2E97F0950D84}" destId="{FED8A848-1D3B-46C5-9A0A-516401B4946E}" srcOrd="0" destOrd="0" presId="urn:microsoft.com/office/officeart/2005/8/layout/hierarchy2"/>
    <dgm:cxn modelId="{8FBC905F-9104-451A-9833-82888D14E554}" type="presOf" srcId="{86B367C6-2004-4813-960E-9282B77637CA}" destId="{58456096-76E2-49F5-AAFA-F7F793CE5A0C}" srcOrd="0" destOrd="0" presId="urn:microsoft.com/office/officeart/2005/8/layout/hierarchy2"/>
    <dgm:cxn modelId="{224AF7B5-7410-4562-B47B-669178E58F14}" type="presOf" srcId="{C5DE1546-B2F6-439C-953D-EB0525FAD321}" destId="{566C970B-0F79-41F8-9E0A-D7126D480D2F}" srcOrd="0" destOrd="0" presId="urn:microsoft.com/office/officeart/2005/8/layout/hierarchy2"/>
    <dgm:cxn modelId="{AC9B56BF-564C-412E-B97B-538E6AE09D4E}" srcId="{2A44D3E5-3F3A-421C-9E0E-71D97557418C}" destId="{C7EE92A3-69C9-454C-B0D9-78338A53DB3A}" srcOrd="1" destOrd="0" parTransId="{86B367C6-2004-4813-960E-9282B77637CA}" sibTransId="{E91FDDAE-F5BB-46CD-AB57-EBFFD4D19474}"/>
    <dgm:cxn modelId="{C0816F95-57AD-4424-B32A-74B6EBE09041}" type="presOf" srcId="{C8697D4A-5825-4E48-AF10-8D1FDB4991D6}" destId="{786551AC-6455-427B-B0ED-E6C80013BADE}" srcOrd="1" destOrd="0" presId="urn:microsoft.com/office/officeart/2005/8/layout/hierarchy2"/>
    <dgm:cxn modelId="{1FACE887-6F9E-49E3-BECB-595D4B1C0A9A}" srcId="{BBBE3903-C7D8-4FD3-8106-2C0B2427675F}" destId="{E66A6439-6AFA-4CD7-B06D-C904899A1A22}" srcOrd="1" destOrd="0" parTransId="{B4860F73-A63B-4B83-9B2C-398F35787A98}" sibTransId="{73846A8E-0085-4579-BA8E-0761E70F8859}"/>
    <dgm:cxn modelId="{18903719-6A55-4EFB-8610-2AFA06762FAF}" srcId="{BBBE3903-C7D8-4FD3-8106-2C0B2427675F}" destId="{2A44D3E5-3F3A-421C-9E0E-71D97557418C}" srcOrd="5" destOrd="0" parTransId="{4DA7167D-6987-4154-97CC-51B9764F84A3}" sibTransId="{A3436975-F85B-4D84-893F-EDB37E9755E6}"/>
    <dgm:cxn modelId="{8433E5BB-9C4D-4645-8ABB-EBE86A3611E1}" type="presOf" srcId="{E66A6439-6AFA-4CD7-B06D-C904899A1A22}" destId="{77C30602-D866-4751-A9C5-980DAD4C35CD}" srcOrd="0" destOrd="0" presId="urn:microsoft.com/office/officeart/2005/8/layout/hierarchy2"/>
    <dgm:cxn modelId="{6BB2E664-286B-4EC9-9C40-6AAA095438EF}" type="presOf" srcId="{EA6A53D4-245C-40AA-95D7-41A976956A46}" destId="{FA797D65-BDA1-4697-8915-1CB4B0EEE6EE}" srcOrd="1" destOrd="0" presId="urn:microsoft.com/office/officeart/2005/8/layout/hierarchy2"/>
    <dgm:cxn modelId="{27D3CDB4-2303-41BF-8C94-7905DD8957F8}" type="presOf" srcId="{992F3FB3-6635-44A1-9346-6A1411223A56}" destId="{C60EC684-88C3-41B3-9243-9E4790F41608}" srcOrd="1" destOrd="0" presId="urn:microsoft.com/office/officeart/2005/8/layout/hierarchy2"/>
    <dgm:cxn modelId="{7B39956C-ECC7-4A47-BF5D-EF4CB9203D1B}" srcId="{48CF1557-73CF-4FA1-BDA2-2E97F0950D84}" destId="{64F4066B-EDAD-46D4-9606-F49CD2042F6D}" srcOrd="0" destOrd="0" parTransId="{992F3FB3-6635-44A1-9346-6A1411223A56}" sibTransId="{611FF764-78D0-4C3E-A3B7-8FE5126517C1}"/>
    <dgm:cxn modelId="{CFA0C1E8-6459-4207-8F61-C2E56588557F}" type="presOf" srcId="{992F3FB3-6635-44A1-9346-6A1411223A56}" destId="{49BBF17E-1CEB-486B-9B47-4E44FC4EA513}" srcOrd="0" destOrd="0" presId="urn:microsoft.com/office/officeart/2005/8/layout/hierarchy2"/>
    <dgm:cxn modelId="{009B9C1B-384E-4A62-89FD-E1E8EF700BD4}" type="presOf" srcId="{EA6A53D4-245C-40AA-95D7-41A976956A46}" destId="{103DCF68-84EB-46A5-85D0-839FEC991801}" srcOrd="0" destOrd="0" presId="urn:microsoft.com/office/officeart/2005/8/layout/hierarchy2"/>
    <dgm:cxn modelId="{5B9DA379-9961-4038-AAD6-0E935838C192}" type="presOf" srcId="{86B367C6-2004-4813-960E-9282B77637CA}" destId="{FE3A39B8-F512-4E4F-88B7-EDE3A76DD10A}" srcOrd="1" destOrd="0" presId="urn:microsoft.com/office/officeart/2005/8/layout/hierarchy2"/>
    <dgm:cxn modelId="{710BB780-FBEE-42E6-9FE4-2B83911600AB}" type="presOf" srcId="{1B89EBDE-EBC6-40BF-BB3D-D51D504B1F02}" destId="{CF7E3E01-A2B0-4F91-AB20-F67588BAEB0E}" srcOrd="1" destOrd="0" presId="urn:microsoft.com/office/officeart/2005/8/layout/hierarchy2"/>
    <dgm:cxn modelId="{D2EA769C-C672-49B3-8239-E2D993B88F1E}" srcId="{2A44D3E5-3F3A-421C-9E0E-71D97557418C}" destId="{F7198E26-2374-44B3-9B18-D3273302CB5E}" srcOrd="0" destOrd="0" parTransId="{D8D86612-65B9-4C8D-B551-0A8A26CD5308}" sibTransId="{0D114A5C-4382-4D31-8018-80EE3A3E4F04}"/>
    <dgm:cxn modelId="{25454FE3-804E-40E8-96BD-26D2E9CFAF39}" srcId="{BBBE3903-C7D8-4FD3-8106-2C0B2427675F}" destId="{C5B6E5C7-EC79-41FA-AC2D-667868259392}" srcOrd="2" destOrd="0" parTransId="{C5ECCCC1-5D5E-4182-AF08-E3556A97C1F7}" sibTransId="{31401F34-AC7C-4153-8E57-F16661799ECA}"/>
    <dgm:cxn modelId="{46DB34F4-136C-4497-9953-BD92E0231F06}" type="presOf" srcId="{C5ECCCC1-5D5E-4182-AF08-E3556A97C1F7}" destId="{23B1A113-BA48-48A8-A787-4D615B4CDBF4}" srcOrd="1" destOrd="0" presId="urn:microsoft.com/office/officeart/2005/8/layout/hierarchy2"/>
    <dgm:cxn modelId="{03A0D5F8-0CEF-44E1-B8CF-35F2061F5875}" srcId="{BBBE3903-C7D8-4FD3-8106-2C0B2427675F}" destId="{48CF1557-73CF-4FA1-BDA2-2E97F0950D84}" srcOrd="0" destOrd="0" parTransId="{EA6A53D4-245C-40AA-95D7-41A976956A46}" sibTransId="{17D241FD-BFED-4B33-A368-1E39E56854A1}"/>
    <dgm:cxn modelId="{B9FEC9A6-FA41-48AC-9AE2-D8B81BD55626}" srcId="{48CF1557-73CF-4FA1-BDA2-2E97F0950D84}" destId="{25E27C87-156D-4DC6-8508-E603781FB629}" srcOrd="1" destOrd="0" parTransId="{C8697D4A-5825-4E48-AF10-8D1FDB4991D6}" sibTransId="{C73E09A0-7683-48CB-8019-0CB1EF018E51}"/>
    <dgm:cxn modelId="{083573EA-ADDC-4917-B8D8-CE3A035319D2}" type="presParOf" srcId="{6D5AF023-DCAE-44DD-A089-18CB8B9A3CE4}" destId="{157B2985-0A5A-484F-B55F-04402A01E821}" srcOrd="0" destOrd="0" presId="urn:microsoft.com/office/officeart/2005/8/layout/hierarchy2"/>
    <dgm:cxn modelId="{BCEF18D7-4BC3-4D38-97EB-E5D927FC5719}" type="presParOf" srcId="{157B2985-0A5A-484F-B55F-04402A01E821}" destId="{DE0FC7F8-597D-4C66-956C-096164D63F55}" srcOrd="0" destOrd="0" presId="urn:microsoft.com/office/officeart/2005/8/layout/hierarchy2"/>
    <dgm:cxn modelId="{220F6D10-3BE5-4459-820F-03A199D3551D}" type="presParOf" srcId="{157B2985-0A5A-484F-B55F-04402A01E821}" destId="{EA4EBFA2-BCE5-409B-A431-2F3DBEFCED78}" srcOrd="1" destOrd="0" presId="urn:microsoft.com/office/officeart/2005/8/layout/hierarchy2"/>
    <dgm:cxn modelId="{559A2D84-D627-468F-9D12-39D0604DBB3B}" type="presParOf" srcId="{EA4EBFA2-BCE5-409B-A431-2F3DBEFCED78}" destId="{103DCF68-84EB-46A5-85D0-839FEC991801}" srcOrd="0" destOrd="0" presId="urn:microsoft.com/office/officeart/2005/8/layout/hierarchy2"/>
    <dgm:cxn modelId="{CE4D2986-C98E-4997-9B0E-389C6B776891}" type="presParOf" srcId="{103DCF68-84EB-46A5-85D0-839FEC991801}" destId="{FA797D65-BDA1-4697-8915-1CB4B0EEE6EE}" srcOrd="0" destOrd="0" presId="urn:microsoft.com/office/officeart/2005/8/layout/hierarchy2"/>
    <dgm:cxn modelId="{8DC6CB64-E96B-49C8-A982-A26C71F79804}" type="presParOf" srcId="{EA4EBFA2-BCE5-409B-A431-2F3DBEFCED78}" destId="{5B37CF1E-E27C-440D-BFB5-762A3B44F4ED}" srcOrd="1" destOrd="0" presId="urn:microsoft.com/office/officeart/2005/8/layout/hierarchy2"/>
    <dgm:cxn modelId="{6421DEBD-5ADF-4184-ACB9-E9DD3DE72752}" type="presParOf" srcId="{5B37CF1E-E27C-440D-BFB5-762A3B44F4ED}" destId="{FED8A848-1D3B-46C5-9A0A-516401B4946E}" srcOrd="0" destOrd="0" presId="urn:microsoft.com/office/officeart/2005/8/layout/hierarchy2"/>
    <dgm:cxn modelId="{D36340A5-D21F-4942-BDA7-8D86C239A428}" type="presParOf" srcId="{5B37CF1E-E27C-440D-BFB5-762A3B44F4ED}" destId="{C3D73BC3-E7F1-43CA-B9A5-C63A0C8D39DF}" srcOrd="1" destOrd="0" presId="urn:microsoft.com/office/officeart/2005/8/layout/hierarchy2"/>
    <dgm:cxn modelId="{8FA40735-40AC-410A-9A03-CAE09445C0B3}" type="presParOf" srcId="{C3D73BC3-E7F1-43CA-B9A5-C63A0C8D39DF}" destId="{49BBF17E-1CEB-486B-9B47-4E44FC4EA513}" srcOrd="0" destOrd="0" presId="urn:microsoft.com/office/officeart/2005/8/layout/hierarchy2"/>
    <dgm:cxn modelId="{1A17A273-3A5D-4661-892E-98C4045B9C99}" type="presParOf" srcId="{49BBF17E-1CEB-486B-9B47-4E44FC4EA513}" destId="{C60EC684-88C3-41B3-9243-9E4790F41608}" srcOrd="0" destOrd="0" presId="urn:microsoft.com/office/officeart/2005/8/layout/hierarchy2"/>
    <dgm:cxn modelId="{2B046303-3191-4CFB-B9B9-DDAE117602B9}" type="presParOf" srcId="{C3D73BC3-E7F1-43CA-B9A5-C63A0C8D39DF}" destId="{78EC61FE-57B5-415A-B6C4-F1C622804839}" srcOrd="1" destOrd="0" presId="urn:microsoft.com/office/officeart/2005/8/layout/hierarchy2"/>
    <dgm:cxn modelId="{31A0E8C8-F6D7-4E38-994E-A433F45A9267}" type="presParOf" srcId="{78EC61FE-57B5-415A-B6C4-F1C622804839}" destId="{AE05B9FD-3650-46E3-9FAD-DCDE4028B383}" srcOrd="0" destOrd="0" presId="urn:microsoft.com/office/officeart/2005/8/layout/hierarchy2"/>
    <dgm:cxn modelId="{61254FCE-1B55-4345-B02B-746A79A1BB2C}" type="presParOf" srcId="{78EC61FE-57B5-415A-B6C4-F1C622804839}" destId="{5B2723E2-409B-4509-ADB8-976026DD3C6B}" srcOrd="1" destOrd="0" presId="urn:microsoft.com/office/officeart/2005/8/layout/hierarchy2"/>
    <dgm:cxn modelId="{EB5B3B46-48D0-4D67-89B8-4C92C6335201}" type="presParOf" srcId="{C3D73BC3-E7F1-43CA-B9A5-C63A0C8D39DF}" destId="{BE0E5277-A4F5-43D7-A377-2FFB66A5A4F4}" srcOrd="2" destOrd="0" presId="urn:microsoft.com/office/officeart/2005/8/layout/hierarchy2"/>
    <dgm:cxn modelId="{5C5ACE8A-6940-4D3D-82F2-C126A732F2C3}" type="presParOf" srcId="{BE0E5277-A4F5-43D7-A377-2FFB66A5A4F4}" destId="{786551AC-6455-427B-B0ED-E6C80013BADE}" srcOrd="0" destOrd="0" presId="urn:microsoft.com/office/officeart/2005/8/layout/hierarchy2"/>
    <dgm:cxn modelId="{8A3DD8AC-0FFE-4D52-AB69-53DCAAC4A2C0}" type="presParOf" srcId="{C3D73BC3-E7F1-43CA-B9A5-C63A0C8D39DF}" destId="{BF55AA14-657F-4879-9E8D-1073E0463E59}" srcOrd="3" destOrd="0" presId="urn:microsoft.com/office/officeart/2005/8/layout/hierarchy2"/>
    <dgm:cxn modelId="{193F73BD-4304-456C-8760-3A1E215CD8E1}" type="presParOf" srcId="{BF55AA14-657F-4879-9E8D-1073E0463E59}" destId="{B8058B11-D2E2-4F90-99D7-828FDA3529D0}" srcOrd="0" destOrd="0" presId="urn:microsoft.com/office/officeart/2005/8/layout/hierarchy2"/>
    <dgm:cxn modelId="{5D480964-BA04-4D30-878F-7ECF8F4A48F4}" type="presParOf" srcId="{BF55AA14-657F-4879-9E8D-1073E0463E59}" destId="{D40F8165-60C9-4B20-B043-B784C61AF6D2}" srcOrd="1" destOrd="0" presId="urn:microsoft.com/office/officeart/2005/8/layout/hierarchy2"/>
    <dgm:cxn modelId="{2078C143-03FF-4516-ABC9-E9744FAF5752}" type="presParOf" srcId="{EA4EBFA2-BCE5-409B-A431-2F3DBEFCED78}" destId="{E2BE968F-77E6-4F45-AB0F-3D7877DEF828}" srcOrd="2" destOrd="0" presId="urn:microsoft.com/office/officeart/2005/8/layout/hierarchy2"/>
    <dgm:cxn modelId="{BE362A2D-A69B-49AB-AFF7-CB3854C702B9}" type="presParOf" srcId="{E2BE968F-77E6-4F45-AB0F-3D7877DEF828}" destId="{BA712923-1437-478A-B17E-980DBC2A1E97}" srcOrd="0" destOrd="0" presId="urn:microsoft.com/office/officeart/2005/8/layout/hierarchy2"/>
    <dgm:cxn modelId="{EF696B91-36B6-4AF9-ABE2-D25B696F144A}" type="presParOf" srcId="{EA4EBFA2-BCE5-409B-A431-2F3DBEFCED78}" destId="{0F1BF894-0226-4E19-BDAE-70D9C6644C5C}" srcOrd="3" destOrd="0" presId="urn:microsoft.com/office/officeart/2005/8/layout/hierarchy2"/>
    <dgm:cxn modelId="{5783B144-24CA-4882-8959-3EBB70EF33B8}" type="presParOf" srcId="{0F1BF894-0226-4E19-BDAE-70D9C6644C5C}" destId="{77C30602-D866-4751-A9C5-980DAD4C35CD}" srcOrd="0" destOrd="0" presId="urn:microsoft.com/office/officeart/2005/8/layout/hierarchy2"/>
    <dgm:cxn modelId="{02746CEB-8079-406B-AA32-024660C1046B}" type="presParOf" srcId="{0F1BF894-0226-4E19-BDAE-70D9C6644C5C}" destId="{0431DA88-071D-42F3-81E3-EEAAC36C67DC}" srcOrd="1" destOrd="0" presId="urn:microsoft.com/office/officeart/2005/8/layout/hierarchy2"/>
    <dgm:cxn modelId="{E01766CF-9AE8-4048-A13C-E94A92DCE6F2}" type="presParOf" srcId="{EA4EBFA2-BCE5-409B-A431-2F3DBEFCED78}" destId="{B6BC26E8-20ED-4D51-934F-3A5BB53FFE75}" srcOrd="4" destOrd="0" presId="urn:microsoft.com/office/officeart/2005/8/layout/hierarchy2"/>
    <dgm:cxn modelId="{5BBAB50B-AA6F-4AB7-8A8F-C08A207CFC1D}" type="presParOf" srcId="{B6BC26E8-20ED-4D51-934F-3A5BB53FFE75}" destId="{23B1A113-BA48-48A8-A787-4D615B4CDBF4}" srcOrd="0" destOrd="0" presId="urn:microsoft.com/office/officeart/2005/8/layout/hierarchy2"/>
    <dgm:cxn modelId="{1B829CA9-BCDB-4B04-863A-E734ADE08DD8}" type="presParOf" srcId="{EA4EBFA2-BCE5-409B-A431-2F3DBEFCED78}" destId="{65912F10-C923-424A-958D-286F041C58D8}" srcOrd="5" destOrd="0" presId="urn:microsoft.com/office/officeart/2005/8/layout/hierarchy2"/>
    <dgm:cxn modelId="{A0A14C34-16BD-446F-A303-958FB38D8112}" type="presParOf" srcId="{65912F10-C923-424A-958D-286F041C58D8}" destId="{3288B375-3716-42A3-B558-125E102B8928}" srcOrd="0" destOrd="0" presId="urn:microsoft.com/office/officeart/2005/8/layout/hierarchy2"/>
    <dgm:cxn modelId="{50CB8848-53FB-424F-BD97-050ABF4F68D3}" type="presParOf" srcId="{65912F10-C923-424A-958D-286F041C58D8}" destId="{567C440C-E3C2-41F9-9087-4E65FAEADBDA}" srcOrd="1" destOrd="0" presId="urn:microsoft.com/office/officeart/2005/8/layout/hierarchy2"/>
    <dgm:cxn modelId="{F32B8767-59E8-42A6-B01A-230D9DF2D590}" type="presParOf" srcId="{EA4EBFA2-BCE5-409B-A431-2F3DBEFCED78}" destId="{34718AAF-2A53-4F6C-8723-2B2CB960BA54}" srcOrd="6" destOrd="0" presId="urn:microsoft.com/office/officeart/2005/8/layout/hierarchy2"/>
    <dgm:cxn modelId="{CDE31552-8B5A-4F34-B698-EA182D4C58EA}" type="presParOf" srcId="{34718AAF-2A53-4F6C-8723-2B2CB960BA54}" destId="{CF7E3E01-A2B0-4F91-AB20-F67588BAEB0E}" srcOrd="0" destOrd="0" presId="urn:microsoft.com/office/officeart/2005/8/layout/hierarchy2"/>
    <dgm:cxn modelId="{DC0924F6-2F1C-4938-808A-5BEBF1ABD507}" type="presParOf" srcId="{EA4EBFA2-BCE5-409B-A431-2F3DBEFCED78}" destId="{67F239B0-3A9C-4204-8A7D-5D0DEA2CF35A}" srcOrd="7" destOrd="0" presId="urn:microsoft.com/office/officeart/2005/8/layout/hierarchy2"/>
    <dgm:cxn modelId="{ABA5E6D0-5151-4732-8D04-77AAA75F3BC2}" type="presParOf" srcId="{67F239B0-3A9C-4204-8A7D-5D0DEA2CF35A}" destId="{0D93A237-756D-4248-AFEA-27A43ACEDC8E}" srcOrd="0" destOrd="0" presId="urn:microsoft.com/office/officeart/2005/8/layout/hierarchy2"/>
    <dgm:cxn modelId="{34F504C5-30DD-4756-A87E-C24BC00AA7CB}" type="presParOf" srcId="{67F239B0-3A9C-4204-8A7D-5D0DEA2CF35A}" destId="{CC6BB852-0A5B-45C1-BCA0-830150C2DCF1}" srcOrd="1" destOrd="0" presId="urn:microsoft.com/office/officeart/2005/8/layout/hierarchy2"/>
    <dgm:cxn modelId="{A3EB2DA3-048B-45E2-A48F-B61020494E32}" type="presParOf" srcId="{EA4EBFA2-BCE5-409B-A431-2F3DBEFCED78}" destId="{566C970B-0F79-41F8-9E0A-D7126D480D2F}" srcOrd="8" destOrd="0" presId="urn:microsoft.com/office/officeart/2005/8/layout/hierarchy2"/>
    <dgm:cxn modelId="{6274D7CE-47D6-4A6D-BDFD-BE936466E134}" type="presParOf" srcId="{566C970B-0F79-41F8-9E0A-D7126D480D2F}" destId="{D7603830-16B8-403D-B21F-BCBF32906022}" srcOrd="0" destOrd="0" presId="urn:microsoft.com/office/officeart/2005/8/layout/hierarchy2"/>
    <dgm:cxn modelId="{7005D6E6-5EA7-476F-8627-F74CE79F6C7E}" type="presParOf" srcId="{EA4EBFA2-BCE5-409B-A431-2F3DBEFCED78}" destId="{8DA0C7BF-0C9B-4AB3-9029-B2D47E885C7D}" srcOrd="9" destOrd="0" presId="urn:microsoft.com/office/officeart/2005/8/layout/hierarchy2"/>
    <dgm:cxn modelId="{85965E9D-3FA2-4457-866C-CECA9F449CC1}" type="presParOf" srcId="{8DA0C7BF-0C9B-4AB3-9029-B2D47E885C7D}" destId="{4ABB027B-DECE-4903-BEFC-BDDA451ECDCA}" srcOrd="0" destOrd="0" presId="urn:microsoft.com/office/officeart/2005/8/layout/hierarchy2"/>
    <dgm:cxn modelId="{4963E18F-09C4-4CC9-9D6B-93D1B88882CE}" type="presParOf" srcId="{8DA0C7BF-0C9B-4AB3-9029-B2D47E885C7D}" destId="{1C8ECFC4-6453-422E-ABC1-0446C76ECF5E}" srcOrd="1" destOrd="0" presId="urn:microsoft.com/office/officeart/2005/8/layout/hierarchy2"/>
    <dgm:cxn modelId="{7B52602C-C9F0-44E8-9EFF-73D5A4A2ABF4}" type="presParOf" srcId="{EA4EBFA2-BCE5-409B-A431-2F3DBEFCED78}" destId="{72FA3CB6-6D05-4BD5-B01A-345C83782F9C}" srcOrd="10" destOrd="0" presId="urn:microsoft.com/office/officeart/2005/8/layout/hierarchy2"/>
    <dgm:cxn modelId="{E6F5F104-4803-4908-B9CB-5FF506DD094F}" type="presParOf" srcId="{72FA3CB6-6D05-4BD5-B01A-345C83782F9C}" destId="{9AD92A78-A391-47C8-B86A-1FE099644DA0}" srcOrd="0" destOrd="0" presId="urn:microsoft.com/office/officeart/2005/8/layout/hierarchy2"/>
    <dgm:cxn modelId="{ECA03BB2-7C34-4D1C-B5CC-8F332B09DC11}" type="presParOf" srcId="{EA4EBFA2-BCE5-409B-A431-2F3DBEFCED78}" destId="{FD440866-E551-43AE-9A0C-B0E72BBA3E96}" srcOrd="11" destOrd="0" presId="urn:microsoft.com/office/officeart/2005/8/layout/hierarchy2"/>
    <dgm:cxn modelId="{0713CEF4-EF76-4EA1-A6B9-9C0958089FB8}" type="presParOf" srcId="{FD440866-E551-43AE-9A0C-B0E72BBA3E96}" destId="{5C3DFD6F-A4F5-41E8-8F58-29696F798450}" srcOrd="0" destOrd="0" presId="urn:microsoft.com/office/officeart/2005/8/layout/hierarchy2"/>
    <dgm:cxn modelId="{4B2780EB-B7B8-45D3-B9CA-0D9A6C44835D}" type="presParOf" srcId="{FD440866-E551-43AE-9A0C-B0E72BBA3E96}" destId="{5BD94D5F-343F-4E21-B245-16A1EA7C71D1}" srcOrd="1" destOrd="0" presId="urn:microsoft.com/office/officeart/2005/8/layout/hierarchy2"/>
    <dgm:cxn modelId="{4BBE282D-FE2A-41B1-8E44-850BE42A7E05}" type="presParOf" srcId="{5BD94D5F-343F-4E21-B245-16A1EA7C71D1}" destId="{BB4C8E00-8AE6-461C-A206-5505A3177F93}" srcOrd="0" destOrd="0" presId="urn:microsoft.com/office/officeart/2005/8/layout/hierarchy2"/>
    <dgm:cxn modelId="{89EA1ADC-37FF-435E-BEFA-4F0C5AFB0994}" type="presParOf" srcId="{BB4C8E00-8AE6-461C-A206-5505A3177F93}" destId="{03390FE3-C5ED-4B31-AB12-19B80C781B2C}" srcOrd="0" destOrd="0" presId="urn:microsoft.com/office/officeart/2005/8/layout/hierarchy2"/>
    <dgm:cxn modelId="{AFF73684-3CEA-4262-BABF-ACFD6279A7C3}" type="presParOf" srcId="{5BD94D5F-343F-4E21-B245-16A1EA7C71D1}" destId="{DB6655B5-C393-4E5B-B688-CFD609B3B9D6}" srcOrd="1" destOrd="0" presId="urn:microsoft.com/office/officeart/2005/8/layout/hierarchy2"/>
    <dgm:cxn modelId="{DB326760-AD1C-41C5-96BF-A75E7FF90077}" type="presParOf" srcId="{DB6655B5-C393-4E5B-B688-CFD609B3B9D6}" destId="{AF537042-DA52-4DF4-A93D-5081BC1B6108}" srcOrd="0" destOrd="0" presId="urn:microsoft.com/office/officeart/2005/8/layout/hierarchy2"/>
    <dgm:cxn modelId="{238703FE-32B9-4150-B4BE-556C00B31888}" type="presParOf" srcId="{DB6655B5-C393-4E5B-B688-CFD609B3B9D6}" destId="{2173208D-A180-4907-8F09-38F1FCA2124D}" srcOrd="1" destOrd="0" presId="urn:microsoft.com/office/officeart/2005/8/layout/hierarchy2"/>
    <dgm:cxn modelId="{90684E56-A3EE-4B50-8BF3-A43D8B392DAE}" type="presParOf" srcId="{5BD94D5F-343F-4E21-B245-16A1EA7C71D1}" destId="{58456096-76E2-49F5-AAFA-F7F793CE5A0C}" srcOrd="2" destOrd="0" presId="urn:microsoft.com/office/officeart/2005/8/layout/hierarchy2"/>
    <dgm:cxn modelId="{3DC1D99D-4803-4036-BC88-76FCCF205547}" type="presParOf" srcId="{58456096-76E2-49F5-AAFA-F7F793CE5A0C}" destId="{FE3A39B8-F512-4E4F-88B7-EDE3A76DD10A}" srcOrd="0" destOrd="0" presId="urn:microsoft.com/office/officeart/2005/8/layout/hierarchy2"/>
    <dgm:cxn modelId="{570C3462-2FAD-49BA-88FD-25093DEB04B7}" type="presParOf" srcId="{5BD94D5F-343F-4E21-B245-16A1EA7C71D1}" destId="{9BD63938-2A5C-4EB7-BC00-B3A61453E1A3}" srcOrd="3" destOrd="0" presId="urn:microsoft.com/office/officeart/2005/8/layout/hierarchy2"/>
    <dgm:cxn modelId="{A220B9B6-1366-48C9-9589-7834E1CFE281}" type="presParOf" srcId="{9BD63938-2A5C-4EB7-BC00-B3A61453E1A3}" destId="{FC393EC3-22DE-425E-9BC4-6F9F2CE80299}" srcOrd="0" destOrd="0" presId="urn:microsoft.com/office/officeart/2005/8/layout/hierarchy2"/>
    <dgm:cxn modelId="{1CDF2A48-BF92-456E-B6DB-E0DE5D5A5B8E}" type="presParOf" srcId="{9BD63938-2A5C-4EB7-BC00-B3A61453E1A3}" destId="{16E45441-1BAF-45BE-8115-3CB8F2DF33A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0B165D-7158-4669-9B1F-CD0E8F1929E1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A902E1-6E04-43D4-AFC1-0F50A3975615}">
      <dgm:prSet phldrT="[Текст]" custT="1"/>
      <dgm:spPr/>
      <dgm:t>
        <a:bodyPr/>
        <a:lstStyle/>
        <a:p>
          <a:r>
            <a: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Закрепляет государственный строй, основные права и свободы, определяет форму государства и систему высших органов государственной власти</a:t>
          </a:r>
          <a:endParaRPr lang="ru-RU" sz="1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5DF440-CAD9-49E0-8227-37E2CBA07BF4}" type="parTrans" cxnId="{05354CD2-C493-49F6-9FBC-98554C32B0BA}">
      <dgm:prSet/>
      <dgm:spPr/>
      <dgm:t>
        <a:bodyPr/>
        <a:lstStyle/>
        <a:p>
          <a:endParaRPr lang="ru-RU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9B110D-6144-487C-B78D-C9FE43D011C5}" type="sibTrans" cxnId="{05354CD2-C493-49F6-9FBC-98554C32B0BA}">
      <dgm:prSet/>
      <dgm:spPr/>
      <dgm:t>
        <a:bodyPr/>
        <a:lstStyle/>
        <a:p>
          <a:endParaRPr lang="ru-RU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28655C-97EC-452F-9BD8-32D688A28824}">
      <dgm:prSet phldrT="[Текст]" custT="1"/>
      <dgm:spPr/>
      <dgm:t>
        <a:bodyPr/>
        <a:lstStyle/>
        <a:p>
          <a:r>
            <a: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Обладает высшей юридической силой</a:t>
          </a:r>
          <a:endParaRPr lang="ru-RU" sz="1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CF2ADF-2E5F-40AF-A717-0C313EC7193A}" type="parTrans" cxnId="{54F894B7-6846-4040-8692-BD717821FA1D}">
      <dgm:prSet/>
      <dgm:spPr/>
      <dgm:t>
        <a:bodyPr/>
        <a:lstStyle/>
        <a:p>
          <a:endParaRPr lang="ru-RU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F70930-E1B3-402D-B480-12EE23D695BC}" type="sibTrans" cxnId="{54F894B7-6846-4040-8692-BD717821FA1D}">
      <dgm:prSet/>
      <dgm:spPr/>
      <dgm:t>
        <a:bodyPr/>
        <a:lstStyle/>
        <a:p>
          <a:endParaRPr lang="ru-RU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814BE2-D019-465E-82A5-08361595F780}">
      <dgm:prSet phldrT="[Текст]" custT="1"/>
      <dgm:spPr/>
      <dgm:t>
        <a:bodyPr/>
        <a:lstStyle/>
        <a:p>
          <a:r>
            <a: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Отличается относительной стабильностью</a:t>
          </a:r>
          <a:endParaRPr lang="ru-RU" sz="1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C61355-6E19-4758-B848-250AD7020672}" type="parTrans" cxnId="{1C577B68-C2B1-4344-B445-C7FAB2F50FAC}">
      <dgm:prSet/>
      <dgm:spPr/>
      <dgm:t>
        <a:bodyPr/>
        <a:lstStyle/>
        <a:p>
          <a:endParaRPr lang="ru-RU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437335-BABC-406B-8DB3-6A584D29ECA5}" type="sibTrans" cxnId="{1C577B68-C2B1-4344-B445-C7FAB2F50FAC}">
      <dgm:prSet/>
      <dgm:spPr/>
      <dgm:t>
        <a:bodyPr/>
        <a:lstStyle/>
        <a:p>
          <a:endParaRPr lang="ru-RU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81FDB0-DD37-4F97-8E60-381E5F58D7CB}">
      <dgm:prSet phldrT="[Текст]" custT="1"/>
      <dgm:spPr/>
      <dgm:t>
        <a:bodyPr/>
        <a:lstStyle/>
        <a:p>
          <a:r>
            <a: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Является базой для текущего законодательства</a:t>
          </a:r>
          <a:endParaRPr lang="ru-RU" sz="1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7E3D4A-A34B-4AFF-B13A-621FEEFF5483}" type="parTrans" cxnId="{5A1A943F-A8C6-46A0-BC48-C9C2C80D1449}">
      <dgm:prSet/>
      <dgm:spPr/>
      <dgm:t>
        <a:bodyPr/>
        <a:lstStyle/>
        <a:p>
          <a:endParaRPr lang="ru-RU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4BFDFB-330D-45C3-81B6-01A41AFE0EBC}" type="sibTrans" cxnId="{5A1A943F-A8C6-46A0-BC48-C9C2C80D1449}">
      <dgm:prSet/>
      <dgm:spPr/>
      <dgm:t>
        <a:bodyPr/>
        <a:lstStyle/>
        <a:p>
          <a:endParaRPr lang="ru-RU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70D6C4-D1B1-4BE8-85ED-2AB2D685ABDD}">
      <dgm:prSet phldrT="[Текст]" custT="1"/>
      <dgm:spPr/>
      <dgm:t>
        <a:bodyPr/>
        <a:lstStyle/>
        <a:p>
          <a:r>
            <a: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Отличается особым порядком принятия и изменения</a:t>
          </a:r>
          <a:endParaRPr lang="ru-RU" sz="1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B88071-DBBC-4128-8027-D9500552EFC4}" type="parTrans" cxnId="{5F08514C-177B-43C9-BE15-6E22516429C9}">
      <dgm:prSet/>
      <dgm:spPr/>
      <dgm:t>
        <a:bodyPr/>
        <a:lstStyle/>
        <a:p>
          <a:endParaRPr lang="ru-RU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99BE5E-DCB7-45BA-AC2E-6B6117858BCA}" type="sibTrans" cxnId="{5F08514C-177B-43C9-BE15-6E22516429C9}">
      <dgm:prSet/>
      <dgm:spPr/>
      <dgm:t>
        <a:bodyPr/>
        <a:lstStyle/>
        <a:p>
          <a:endParaRPr lang="ru-RU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0D57E7-3DE2-4120-BD31-76B94F9DDA1C}">
      <dgm:prSet phldrT="[Текст]" custT="1"/>
      <dgm:spPr/>
      <dgm:t>
        <a:bodyPr/>
        <a:lstStyle/>
        <a:p>
          <a:r>
            <a: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Является нормативным актом прямого действия</a:t>
          </a:r>
          <a:endParaRPr lang="ru-RU" sz="1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84F591-FB8B-4497-AA00-54E482D38102}" type="parTrans" cxnId="{5188BCAA-8157-4332-ADD4-43B541F472AE}">
      <dgm:prSet/>
      <dgm:spPr/>
      <dgm:t>
        <a:bodyPr/>
        <a:lstStyle/>
        <a:p>
          <a:endParaRPr lang="ru-RU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4E8E53-B711-4834-B9F2-09A5C0A7B3E6}" type="sibTrans" cxnId="{5188BCAA-8157-4332-ADD4-43B541F472AE}">
      <dgm:prSet/>
      <dgm:spPr/>
      <dgm:t>
        <a:bodyPr/>
        <a:lstStyle/>
        <a:p>
          <a:endParaRPr lang="ru-RU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33FB14-DB2A-4E94-96C6-B34D4053381F}">
      <dgm:prSet phldrT="[Текст]" custT="1"/>
      <dgm:spPr/>
      <dgm:t>
        <a:bodyPr/>
        <a:lstStyle/>
        <a:p>
          <a:r>
            <a: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Обладает верховенством на всей территории государства</a:t>
          </a:r>
          <a:endParaRPr lang="ru-RU" sz="1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05388C-4C07-4291-ADBB-066CAEBB8FE3}" type="parTrans" cxnId="{84C0E9B2-65B0-4E26-9838-B33DDC153765}">
      <dgm:prSet/>
      <dgm:spPr/>
      <dgm:t>
        <a:bodyPr/>
        <a:lstStyle/>
        <a:p>
          <a:endParaRPr lang="ru-RU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DAC495-D1FD-4CD4-BCE1-1126DE87D40D}" type="sibTrans" cxnId="{84C0E9B2-65B0-4E26-9838-B33DDC153765}">
      <dgm:prSet/>
      <dgm:spPr/>
      <dgm:t>
        <a:bodyPr/>
        <a:lstStyle/>
        <a:p>
          <a:endParaRPr lang="ru-RU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20E9B7-02A6-4248-A4A9-8902EDE0C4D8}" type="pres">
      <dgm:prSet presAssocID="{1C0B165D-7158-4669-9B1F-CD0E8F1929E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297492-A05F-404F-A447-1AD76AD1CA0E}" type="pres">
      <dgm:prSet presAssocID="{E7A902E1-6E04-43D4-AFC1-0F50A3975615}" presName="parentLin" presStyleCnt="0"/>
      <dgm:spPr/>
    </dgm:pt>
    <dgm:pt modelId="{B544D5DE-47A3-461C-9431-5439ACB04F63}" type="pres">
      <dgm:prSet presAssocID="{E7A902E1-6E04-43D4-AFC1-0F50A3975615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D5139B31-CFFC-4769-B8C8-87EACE9DFD6B}" type="pres">
      <dgm:prSet presAssocID="{E7A902E1-6E04-43D4-AFC1-0F50A3975615}" presName="parentText" presStyleLbl="node1" presStyleIdx="0" presStyleCnt="7" custScaleX="1176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C75DA4-F9E0-4CF5-9AF8-F1C2E03BFBD3}" type="pres">
      <dgm:prSet presAssocID="{E7A902E1-6E04-43D4-AFC1-0F50A3975615}" presName="negativeSpace" presStyleCnt="0"/>
      <dgm:spPr/>
    </dgm:pt>
    <dgm:pt modelId="{621F3377-4E10-4898-8C82-72C93F1CF52F}" type="pres">
      <dgm:prSet presAssocID="{E7A902E1-6E04-43D4-AFC1-0F50A3975615}" presName="childText" presStyleLbl="conFgAcc1" presStyleIdx="0" presStyleCnt="7">
        <dgm:presLayoutVars>
          <dgm:bulletEnabled val="1"/>
        </dgm:presLayoutVars>
      </dgm:prSet>
      <dgm:spPr/>
    </dgm:pt>
    <dgm:pt modelId="{318F7894-D2C1-4C63-8C19-BC3494D07A5F}" type="pres">
      <dgm:prSet presAssocID="{A49B110D-6144-487C-B78D-C9FE43D011C5}" presName="spaceBetweenRectangles" presStyleCnt="0"/>
      <dgm:spPr/>
    </dgm:pt>
    <dgm:pt modelId="{44FC5696-D715-4F5F-AA5B-8B3FC2297241}" type="pres">
      <dgm:prSet presAssocID="{AB28655C-97EC-452F-9BD8-32D688A28824}" presName="parentLin" presStyleCnt="0"/>
      <dgm:spPr/>
    </dgm:pt>
    <dgm:pt modelId="{AFBF8C76-9274-49DF-8162-1EC10CCECAD3}" type="pres">
      <dgm:prSet presAssocID="{AB28655C-97EC-452F-9BD8-32D688A28824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265B3076-114B-44D9-8CB1-5917D089A688}" type="pres">
      <dgm:prSet presAssocID="{AB28655C-97EC-452F-9BD8-32D688A28824}" presName="parentText" presStyleLbl="node1" presStyleIdx="1" presStyleCnt="7" custScaleX="1176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A18E4C-AB1C-4818-8BFD-66A599488B52}" type="pres">
      <dgm:prSet presAssocID="{AB28655C-97EC-452F-9BD8-32D688A28824}" presName="negativeSpace" presStyleCnt="0"/>
      <dgm:spPr/>
    </dgm:pt>
    <dgm:pt modelId="{343F1056-0CE1-4523-BEA2-13C7213D8F7D}" type="pres">
      <dgm:prSet presAssocID="{AB28655C-97EC-452F-9BD8-32D688A28824}" presName="childText" presStyleLbl="conFgAcc1" presStyleIdx="1" presStyleCnt="7">
        <dgm:presLayoutVars>
          <dgm:bulletEnabled val="1"/>
        </dgm:presLayoutVars>
      </dgm:prSet>
      <dgm:spPr/>
    </dgm:pt>
    <dgm:pt modelId="{6FF61CC3-0DBB-4959-982E-0392D4D1DBF3}" type="pres">
      <dgm:prSet presAssocID="{E8F70930-E1B3-402D-B480-12EE23D695BC}" presName="spaceBetweenRectangles" presStyleCnt="0"/>
      <dgm:spPr/>
    </dgm:pt>
    <dgm:pt modelId="{9D4276C2-441B-4CEA-9233-61F2D0FE7A15}" type="pres">
      <dgm:prSet presAssocID="{38814BE2-D019-465E-82A5-08361595F780}" presName="parentLin" presStyleCnt="0"/>
      <dgm:spPr/>
    </dgm:pt>
    <dgm:pt modelId="{19B807FD-4FCF-4403-A9D2-FE447A5213DA}" type="pres">
      <dgm:prSet presAssocID="{38814BE2-D019-465E-82A5-08361595F780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460239D6-81D7-4080-AA5A-44D38F924947}" type="pres">
      <dgm:prSet presAssocID="{38814BE2-D019-465E-82A5-08361595F780}" presName="parentText" presStyleLbl="node1" presStyleIdx="2" presStyleCnt="7" custScaleX="1176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DDAFBD-67F4-4370-AA33-11E5050531AC}" type="pres">
      <dgm:prSet presAssocID="{38814BE2-D019-465E-82A5-08361595F780}" presName="negativeSpace" presStyleCnt="0"/>
      <dgm:spPr/>
    </dgm:pt>
    <dgm:pt modelId="{D8EF7DD6-F13E-4B55-9B55-A07E4D145777}" type="pres">
      <dgm:prSet presAssocID="{38814BE2-D019-465E-82A5-08361595F780}" presName="childText" presStyleLbl="conFgAcc1" presStyleIdx="2" presStyleCnt="7">
        <dgm:presLayoutVars>
          <dgm:bulletEnabled val="1"/>
        </dgm:presLayoutVars>
      </dgm:prSet>
      <dgm:spPr/>
    </dgm:pt>
    <dgm:pt modelId="{D92B2C87-E5B1-4EC0-B326-8F43D3BFDC0A}" type="pres">
      <dgm:prSet presAssocID="{1F437335-BABC-406B-8DB3-6A584D29ECA5}" presName="spaceBetweenRectangles" presStyleCnt="0"/>
      <dgm:spPr/>
    </dgm:pt>
    <dgm:pt modelId="{66502771-3D10-4C12-8C3C-85CA67450E7C}" type="pres">
      <dgm:prSet presAssocID="{1681FDB0-DD37-4F97-8E60-381E5F58D7CB}" presName="parentLin" presStyleCnt="0"/>
      <dgm:spPr/>
    </dgm:pt>
    <dgm:pt modelId="{C791768A-DABE-403A-BF3E-0EF8E1305CE2}" type="pres">
      <dgm:prSet presAssocID="{1681FDB0-DD37-4F97-8E60-381E5F58D7CB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970C7CEF-7065-439E-B107-1F69178A4DB1}" type="pres">
      <dgm:prSet presAssocID="{1681FDB0-DD37-4F97-8E60-381E5F58D7CB}" presName="parentText" presStyleLbl="node1" presStyleIdx="3" presStyleCnt="7" custScaleX="1176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6304FD-EA5B-423D-B53D-3603E046602C}" type="pres">
      <dgm:prSet presAssocID="{1681FDB0-DD37-4F97-8E60-381E5F58D7CB}" presName="negativeSpace" presStyleCnt="0"/>
      <dgm:spPr/>
    </dgm:pt>
    <dgm:pt modelId="{0660F8FC-7C0E-4F38-93CD-079848946ECD}" type="pres">
      <dgm:prSet presAssocID="{1681FDB0-DD37-4F97-8E60-381E5F58D7CB}" presName="childText" presStyleLbl="conFgAcc1" presStyleIdx="3" presStyleCnt="7">
        <dgm:presLayoutVars>
          <dgm:bulletEnabled val="1"/>
        </dgm:presLayoutVars>
      </dgm:prSet>
      <dgm:spPr/>
    </dgm:pt>
    <dgm:pt modelId="{0A6CEEAB-49A6-414F-99B4-5661531F1457}" type="pres">
      <dgm:prSet presAssocID="{144BFDFB-330D-45C3-81B6-01A41AFE0EBC}" presName="spaceBetweenRectangles" presStyleCnt="0"/>
      <dgm:spPr/>
    </dgm:pt>
    <dgm:pt modelId="{FB3E40A0-BB87-4D56-A3E8-3702E42EBAC8}" type="pres">
      <dgm:prSet presAssocID="{8E70D6C4-D1B1-4BE8-85ED-2AB2D685ABDD}" presName="parentLin" presStyleCnt="0"/>
      <dgm:spPr/>
    </dgm:pt>
    <dgm:pt modelId="{8C018AA4-A25B-42D1-805E-C1C88672761B}" type="pres">
      <dgm:prSet presAssocID="{8E70D6C4-D1B1-4BE8-85ED-2AB2D685ABDD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112AC1AE-E2C9-4CBB-A733-B30B5ECE204C}" type="pres">
      <dgm:prSet presAssocID="{8E70D6C4-D1B1-4BE8-85ED-2AB2D685ABDD}" presName="parentText" presStyleLbl="node1" presStyleIdx="4" presStyleCnt="7" custScaleX="1176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9B570D-A12F-4DFC-821F-38BAB8A60CC7}" type="pres">
      <dgm:prSet presAssocID="{8E70D6C4-D1B1-4BE8-85ED-2AB2D685ABDD}" presName="negativeSpace" presStyleCnt="0"/>
      <dgm:spPr/>
    </dgm:pt>
    <dgm:pt modelId="{13C6E65B-5938-44E7-99EB-FFEA7EFD9158}" type="pres">
      <dgm:prSet presAssocID="{8E70D6C4-D1B1-4BE8-85ED-2AB2D685ABDD}" presName="childText" presStyleLbl="conFgAcc1" presStyleIdx="4" presStyleCnt="7">
        <dgm:presLayoutVars>
          <dgm:bulletEnabled val="1"/>
        </dgm:presLayoutVars>
      </dgm:prSet>
      <dgm:spPr/>
    </dgm:pt>
    <dgm:pt modelId="{788D1E91-7626-481F-8CA5-42A490D97823}" type="pres">
      <dgm:prSet presAssocID="{8099BE5E-DCB7-45BA-AC2E-6B6117858BCA}" presName="spaceBetweenRectangles" presStyleCnt="0"/>
      <dgm:spPr/>
    </dgm:pt>
    <dgm:pt modelId="{8263FB88-4098-403C-8302-F5039A0D99B6}" type="pres">
      <dgm:prSet presAssocID="{0D0D57E7-3DE2-4120-BD31-76B94F9DDA1C}" presName="parentLin" presStyleCnt="0"/>
      <dgm:spPr/>
    </dgm:pt>
    <dgm:pt modelId="{B660FF7C-A5E4-4CC8-BD6B-457011156FF0}" type="pres">
      <dgm:prSet presAssocID="{0D0D57E7-3DE2-4120-BD31-76B94F9DDA1C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CBB63147-2A35-4CCB-81B7-A9CEF0C1D3E0}" type="pres">
      <dgm:prSet presAssocID="{0D0D57E7-3DE2-4120-BD31-76B94F9DDA1C}" presName="parentText" presStyleLbl="node1" presStyleIdx="5" presStyleCnt="7" custScaleX="1176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F9454F-6CD5-4FBE-B626-2844BF799E0A}" type="pres">
      <dgm:prSet presAssocID="{0D0D57E7-3DE2-4120-BD31-76B94F9DDA1C}" presName="negativeSpace" presStyleCnt="0"/>
      <dgm:spPr/>
    </dgm:pt>
    <dgm:pt modelId="{5EF963F6-91ED-405A-BC7E-66CC0ACE480B}" type="pres">
      <dgm:prSet presAssocID="{0D0D57E7-3DE2-4120-BD31-76B94F9DDA1C}" presName="childText" presStyleLbl="conFgAcc1" presStyleIdx="5" presStyleCnt="7">
        <dgm:presLayoutVars>
          <dgm:bulletEnabled val="1"/>
        </dgm:presLayoutVars>
      </dgm:prSet>
      <dgm:spPr/>
    </dgm:pt>
    <dgm:pt modelId="{98EE1408-FC80-4C6E-AC98-AE5CBC6D583E}" type="pres">
      <dgm:prSet presAssocID="{BB4E8E53-B711-4834-B9F2-09A5C0A7B3E6}" presName="spaceBetweenRectangles" presStyleCnt="0"/>
      <dgm:spPr/>
    </dgm:pt>
    <dgm:pt modelId="{2F9C29D6-EDEE-44E9-B39D-FF31AC4D59A0}" type="pres">
      <dgm:prSet presAssocID="{B033FB14-DB2A-4E94-96C6-B34D4053381F}" presName="parentLin" presStyleCnt="0"/>
      <dgm:spPr/>
    </dgm:pt>
    <dgm:pt modelId="{6392AEBF-069A-4C05-AEA8-49AB238C37EF}" type="pres">
      <dgm:prSet presAssocID="{B033FB14-DB2A-4E94-96C6-B34D4053381F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C92D6441-63BD-4E9D-9786-4272FDC52696}" type="pres">
      <dgm:prSet presAssocID="{B033FB14-DB2A-4E94-96C6-B34D4053381F}" presName="parentText" presStyleLbl="node1" presStyleIdx="6" presStyleCnt="7" custScaleX="1176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952C09-5083-4AD4-A105-587367205E5E}" type="pres">
      <dgm:prSet presAssocID="{B033FB14-DB2A-4E94-96C6-B34D4053381F}" presName="negativeSpace" presStyleCnt="0"/>
      <dgm:spPr/>
    </dgm:pt>
    <dgm:pt modelId="{4111AE30-EB8B-4EB7-82AD-5A9E6BDCF1F4}" type="pres">
      <dgm:prSet presAssocID="{B033FB14-DB2A-4E94-96C6-B34D4053381F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5DCE3630-88F5-4683-87C6-7434B79ACDC7}" type="presOf" srcId="{AB28655C-97EC-452F-9BD8-32D688A28824}" destId="{265B3076-114B-44D9-8CB1-5917D089A688}" srcOrd="1" destOrd="0" presId="urn:microsoft.com/office/officeart/2005/8/layout/list1"/>
    <dgm:cxn modelId="{6DA67789-1AF1-4ECD-87B4-AACEA34CCF0A}" type="presOf" srcId="{1681FDB0-DD37-4F97-8E60-381E5F58D7CB}" destId="{C791768A-DABE-403A-BF3E-0EF8E1305CE2}" srcOrd="0" destOrd="0" presId="urn:microsoft.com/office/officeart/2005/8/layout/list1"/>
    <dgm:cxn modelId="{5F08514C-177B-43C9-BE15-6E22516429C9}" srcId="{1C0B165D-7158-4669-9B1F-CD0E8F1929E1}" destId="{8E70D6C4-D1B1-4BE8-85ED-2AB2D685ABDD}" srcOrd="4" destOrd="0" parTransId="{B6B88071-DBBC-4128-8027-D9500552EFC4}" sibTransId="{8099BE5E-DCB7-45BA-AC2E-6B6117858BCA}"/>
    <dgm:cxn modelId="{1A7BBD11-AAF8-45C3-B0D1-55BF235A0E5A}" type="presOf" srcId="{38814BE2-D019-465E-82A5-08361595F780}" destId="{19B807FD-4FCF-4403-A9D2-FE447A5213DA}" srcOrd="0" destOrd="0" presId="urn:microsoft.com/office/officeart/2005/8/layout/list1"/>
    <dgm:cxn modelId="{5A1A943F-A8C6-46A0-BC48-C9C2C80D1449}" srcId="{1C0B165D-7158-4669-9B1F-CD0E8F1929E1}" destId="{1681FDB0-DD37-4F97-8E60-381E5F58D7CB}" srcOrd="3" destOrd="0" parTransId="{9B7E3D4A-A34B-4AFF-B13A-621FEEFF5483}" sibTransId="{144BFDFB-330D-45C3-81B6-01A41AFE0EBC}"/>
    <dgm:cxn modelId="{5188BCAA-8157-4332-ADD4-43B541F472AE}" srcId="{1C0B165D-7158-4669-9B1F-CD0E8F1929E1}" destId="{0D0D57E7-3DE2-4120-BD31-76B94F9DDA1C}" srcOrd="5" destOrd="0" parTransId="{9584F591-FB8B-4497-AA00-54E482D38102}" sibTransId="{BB4E8E53-B711-4834-B9F2-09A5C0A7B3E6}"/>
    <dgm:cxn modelId="{9B8FC55A-5E1F-4C44-A646-BFD6083B3AB4}" type="presOf" srcId="{38814BE2-D019-465E-82A5-08361595F780}" destId="{460239D6-81D7-4080-AA5A-44D38F924947}" srcOrd="1" destOrd="0" presId="urn:microsoft.com/office/officeart/2005/8/layout/list1"/>
    <dgm:cxn modelId="{05354CD2-C493-49F6-9FBC-98554C32B0BA}" srcId="{1C0B165D-7158-4669-9B1F-CD0E8F1929E1}" destId="{E7A902E1-6E04-43D4-AFC1-0F50A3975615}" srcOrd="0" destOrd="0" parTransId="{5C5DF440-CAD9-49E0-8227-37E2CBA07BF4}" sibTransId="{A49B110D-6144-487C-B78D-C9FE43D011C5}"/>
    <dgm:cxn modelId="{54F894B7-6846-4040-8692-BD717821FA1D}" srcId="{1C0B165D-7158-4669-9B1F-CD0E8F1929E1}" destId="{AB28655C-97EC-452F-9BD8-32D688A28824}" srcOrd="1" destOrd="0" parTransId="{1BCF2ADF-2E5F-40AF-A717-0C313EC7193A}" sibTransId="{E8F70930-E1B3-402D-B480-12EE23D695BC}"/>
    <dgm:cxn modelId="{E3A166A9-ADCC-43AA-BD5B-B9251A10432F}" type="presOf" srcId="{0D0D57E7-3DE2-4120-BD31-76B94F9DDA1C}" destId="{CBB63147-2A35-4CCB-81B7-A9CEF0C1D3E0}" srcOrd="1" destOrd="0" presId="urn:microsoft.com/office/officeart/2005/8/layout/list1"/>
    <dgm:cxn modelId="{9DC3A2C7-A7A5-4616-90FC-E770C7E5E3FC}" type="presOf" srcId="{1681FDB0-DD37-4F97-8E60-381E5F58D7CB}" destId="{970C7CEF-7065-439E-B107-1F69178A4DB1}" srcOrd="1" destOrd="0" presId="urn:microsoft.com/office/officeart/2005/8/layout/list1"/>
    <dgm:cxn modelId="{6E397C03-1466-4C30-993A-98C75E0F27AD}" type="presOf" srcId="{E7A902E1-6E04-43D4-AFC1-0F50A3975615}" destId="{D5139B31-CFFC-4769-B8C8-87EACE9DFD6B}" srcOrd="1" destOrd="0" presId="urn:microsoft.com/office/officeart/2005/8/layout/list1"/>
    <dgm:cxn modelId="{F6BBDF6F-7A1B-4536-A603-1167C976B048}" type="presOf" srcId="{0D0D57E7-3DE2-4120-BD31-76B94F9DDA1C}" destId="{B660FF7C-A5E4-4CC8-BD6B-457011156FF0}" srcOrd="0" destOrd="0" presId="urn:microsoft.com/office/officeart/2005/8/layout/list1"/>
    <dgm:cxn modelId="{7154776F-58DA-4F10-AB82-26AE0884E9F6}" type="presOf" srcId="{8E70D6C4-D1B1-4BE8-85ED-2AB2D685ABDD}" destId="{112AC1AE-E2C9-4CBB-A733-B30B5ECE204C}" srcOrd="1" destOrd="0" presId="urn:microsoft.com/office/officeart/2005/8/layout/list1"/>
    <dgm:cxn modelId="{1C577B68-C2B1-4344-B445-C7FAB2F50FAC}" srcId="{1C0B165D-7158-4669-9B1F-CD0E8F1929E1}" destId="{38814BE2-D019-465E-82A5-08361595F780}" srcOrd="2" destOrd="0" parTransId="{8EC61355-6E19-4758-B848-250AD7020672}" sibTransId="{1F437335-BABC-406B-8DB3-6A584D29ECA5}"/>
    <dgm:cxn modelId="{84C0E9B2-65B0-4E26-9838-B33DDC153765}" srcId="{1C0B165D-7158-4669-9B1F-CD0E8F1929E1}" destId="{B033FB14-DB2A-4E94-96C6-B34D4053381F}" srcOrd="6" destOrd="0" parTransId="{8805388C-4C07-4291-ADBB-066CAEBB8FE3}" sibTransId="{76DAC495-D1FD-4CD4-BCE1-1126DE87D40D}"/>
    <dgm:cxn modelId="{73228724-F4F6-45F8-9656-16990B6041C7}" type="presOf" srcId="{B033FB14-DB2A-4E94-96C6-B34D4053381F}" destId="{6392AEBF-069A-4C05-AEA8-49AB238C37EF}" srcOrd="0" destOrd="0" presId="urn:microsoft.com/office/officeart/2005/8/layout/list1"/>
    <dgm:cxn modelId="{2908F4DA-2A4A-45E3-84B0-077AAC604266}" type="presOf" srcId="{1C0B165D-7158-4669-9B1F-CD0E8F1929E1}" destId="{7820E9B7-02A6-4248-A4A9-8902EDE0C4D8}" srcOrd="0" destOrd="0" presId="urn:microsoft.com/office/officeart/2005/8/layout/list1"/>
    <dgm:cxn modelId="{B37DDECB-3FDA-44E1-B55F-254560D33857}" type="presOf" srcId="{8E70D6C4-D1B1-4BE8-85ED-2AB2D685ABDD}" destId="{8C018AA4-A25B-42D1-805E-C1C88672761B}" srcOrd="0" destOrd="0" presId="urn:microsoft.com/office/officeart/2005/8/layout/list1"/>
    <dgm:cxn modelId="{EC506906-1F45-4FC5-8ADC-C410062FC925}" type="presOf" srcId="{B033FB14-DB2A-4E94-96C6-B34D4053381F}" destId="{C92D6441-63BD-4E9D-9786-4272FDC52696}" srcOrd="1" destOrd="0" presId="urn:microsoft.com/office/officeart/2005/8/layout/list1"/>
    <dgm:cxn modelId="{59246CEC-D169-4434-822D-97EB44845EA4}" type="presOf" srcId="{AB28655C-97EC-452F-9BD8-32D688A28824}" destId="{AFBF8C76-9274-49DF-8162-1EC10CCECAD3}" srcOrd="0" destOrd="0" presId="urn:microsoft.com/office/officeart/2005/8/layout/list1"/>
    <dgm:cxn modelId="{C03D2BFA-4071-45E9-BC04-244366567CF8}" type="presOf" srcId="{E7A902E1-6E04-43D4-AFC1-0F50A3975615}" destId="{B544D5DE-47A3-461C-9431-5439ACB04F63}" srcOrd="0" destOrd="0" presId="urn:microsoft.com/office/officeart/2005/8/layout/list1"/>
    <dgm:cxn modelId="{33F072B5-F4DC-4E1A-9931-875F8F204FFC}" type="presParOf" srcId="{7820E9B7-02A6-4248-A4A9-8902EDE0C4D8}" destId="{C5297492-A05F-404F-A447-1AD76AD1CA0E}" srcOrd="0" destOrd="0" presId="urn:microsoft.com/office/officeart/2005/8/layout/list1"/>
    <dgm:cxn modelId="{8520D563-2DAD-4CC2-B3B4-AE53774E1F7D}" type="presParOf" srcId="{C5297492-A05F-404F-A447-1AD76AD1CA0E}" destId="{B544D5DE-47A3-461C-9431-5439ACB04F63}" srcOrd="0" destOrd="0" presId="urn:microsoft.com/office/officeart/2005/8/layout/list1"/>
    <dgm:cxn modelId="{29974397-DE04-4C92-A336-876D4B7C6A2F}" type="presParOf" srcId="{C5297492-A05F-404F-A447-1AD76AD1CA0E}" destId="{D5139B31-CFFC-4769-B8C8-87EACE9DFD6B}" srcOrd="1" destOrd="0" presId="urn:microsoft.com/office/officeart/2005/8/layout/list1"/>
    <dgm:cxn modelId="{751AB34F-E446-410B-A3BC-8085AF24834E}" type="presParOf" srcId="{7820E9B7-02A6-4248-A4A9-8902EDE0C4D8}" destId="{86C75DA4-F9E0-4CF5-9AF8-F1C2E03BFBD3}" srcOrd="1" destOrd="0" presId="urn:microsoft.com/office/officeart/2005/8/layout/list1"/>
    <dgm:cxn modelId="{DCB40173-5190-4C9F-9F05-F51023BFFE83}" type="presParOf" srcId="{7820E9B7-02A6-4248-A4A9-8902EDE0C4D8}" destId="{621F3377-4E10-4898-8C82-72C93F1CF52F}" srcOrd="2" destOrd="0" presId="urn:microsoft.com/office/officeart/2005/8/layout/list1"/>
    <dgm:cxn modelId="{F7A8441B-F179-47DF-A497-CD353BF9326B}" type="presParOf" srcId="{7820E9B7-02A6-4248-A4A9-8902EDE0C4D8}" destId="{318F7894-D2C1-4C63-8C19-BC3494D07A5F}" srcOrd="3" destOrd="0" presId="urn:microsoft.com/office/officeart/2005/8/layout/list1"/>
    <dgm:cxn modelId="{7AE05357-58D0-488F-AB92-F762D086E00C}" type="presParOf" srcId="{7820E9B7-02A6-4248-A4A9-8902EDE0C4D8}" destId="{44FC5696-D715-4F5F-AA5B-8B3FC2297241}" srcOrd="4" destOrd="0" presId="urn:microsoft.com/office/officeart/2005/8/layout/list1"/>
    <dgm:cxn modelId="{DFCDFE75-0939-4C67-8182-0B1F9F8F899A}" type="presParOf" srcId="{44FC5696-D715-4F5F-AA5B-8B3FC2297241}" destId="{AFBF8C76-9274-49DF-8162-1EC10CCECAD3}" srcOrd="0" destOrd="0" presId="urn:microsoft.com/office/officeart/2005/8/layout/list1"/>
    <dgm:cxn modelId="{C714D624-A08F-4DB2-9A7A-301F82B5768F}" type="presParOf" srcId="{44FC5696-D715-4F5F-AA5B-8B3FC2297241}" destId="{265B3076-114B-44D9-8CB1-5917D089A688}" srcOrd="1" destOrd="0" presId="urn:microsoft.com/office/officeart/2005/8/layout/list1"/>
    <dgm:cxn modelId="{0A0D5D72-4FF3-49D5-9FD3-E7E341B67A90}" type="presParOf" srcId="{7820E9B7-02A6-4248-A4A9-8902EDE0C4D8}" destId="{CBA18E4C-AB1C-4818-8BFD-66A599488B52}" srcOrd="5" destOrd="0" presId="urn:microsoft.com/office/officeart/2005/8/layout/list1"/>
    <dgm:cxn modelId="{E1326308-D8FC-4FB2-BA4B-0CFC511A1EE5}" type="presParOf" srcId="{7820E9B7-02A6-4248-A4A9-8902EDE0C4D8}" destId="{343F1056-0CE1-4523-BEA2-13C7213D8F7D}" srcOrd="6" destOrd="0" presId="urn:microsoft.com/office/officeart/2005/8/layout/list1"/>
    <dgm:cxn modelId="{4218AC1A-F55A-448B-8B60-E364D04D350A}" type="presParOf" srcId="{7820E9B7-02A6-4248-A4A9-8902EDE0C4D8}" destId="{6FF61CC3-0DBB-4959-982E-0392D4D1DBF3}" srcOrd="7" destOrd="0" presId="urn:microsoft.com/office/officeart/2005/8/layout/list1"/>
    <dgm:cxn modelId="{BF9FD94D-33AB-48E6-8A52-8D8B4B3DE65B}" type="presParOf" srcId="{7820E9B7-02A6-4248-A4A9-8902EDE0C4D8}" destId="{9D4276C2-441B-4CEA-9233-61F2D0FE7A15}" srcOrd="8" destOrd="0" presId="urn:microsoft.com/office/officeart/2005/8/layout/list1"/>
    <dgm:cxn modelId="{99F4B109-6C8D-42BF-A584-87208027D60A}" type="presParOf" srcId="{9D4276C2-441B-4CEA-9233-61F2D0FE7A15}" destId="{19B807FD-4FCF-4403-A9D2-FE447A5213DA}" srcOrd="0" destOrd="0" presId="urn:microsoft.com/office/officeart/2005/8/layout/list1"/>
    <dgm:cxn modelId="{ACA3C8EE-8DD5-4B71-917E-465B767DCC62}" type="presParOf" srcId="{9D4276C2-441B-4CEA-9233-61F2D0FE7A15}" destId="{460239D6-81D7-4080-AA5A-44D38F924947}" srcOrd="1" destOrd="0" presId="urn:microsoft.com/office/officeart/2005/8/layout/list1"/>
    <dgm:cxn modelId="{410CF699-65EA-40DF-B579-4ADFF9DF2C35}" type="presParOf" srcId="{7820E9B7-02A6-4248-A4A9-8902EDE0C4D8}" destId="{7DDDAFBD-67F4-4370-AA33-11E5050531AC}" srcOrd="9" destOrd="0" presId="urn:microsoft.com/office/officeart/2005/8/layout/list1"/>
    <dgm:cxn modelId="{01AB31CB-1EB0-417B-9C50-B29AA06FF022}" type="presParOf" srcId="{7820E9B7-02A6-4248-A4A9-8902EDE0C4D8}" destId="{D8EF7DD6-F13E-4B55-9B55-A07E4D145777}" srcOrd="10" destOrd="0" presId="urn:microsoft.com/office/officeart/2005/8/layout/list1"/>
    <dgm:cxn modelId="{D5028A55-BF19-4872-8D99-20331CEA8F42}" type="presParOf" srcId="{7820E9B7-02A6-4248-A4A9-8902EDE0C4D8}" destId="{D92B2C87-E5B1-4EC0-B326-8F43D3BFDC0A}" srcOrd="11" destOrd="0" presId="urn:microsoft.com/office/officeart/2005/8/layout/list1"/>
    <dgm:cxn modelId="{2F41304B-1D46-4014-A1C3-049568F14379}" type="presParOf" srcId="{7820E9B7-02A6-4248-A4A9-8902EDE0C4D8}" destId="{66502771-3D10-4C12-8C3C-85CA67450E7C}" srcOrd="12" destOrd="0" presId="urn:microsoft.com/office/officeart/2005/8/layout/list1"/>
    <dgm:cxn modelId="{B6D72FA4-798A-409F-9700-9FA38E0F1A83}" type="presParOf" srcId="{66502771-3D10-4C12-8C3C-85CA67450E7C}" destId="{C791768A-DABE-403A-BF3E-0EF8E1305CE2}" srcOrd="0" destOrd="0" presId="urn:microsoft.com/office/officeart/2005/8/layout/list1"/>
    <dgm:cxn modelId="{89734CD7-BBDF-4936-A444-E03D948310CE}" type="presParOf" srcId="{66502771-3D10-4C12-8C3C-85CA67450E7C}" destId="{970C7CEF-7065-439E-B107-1F69178A4DB1}" srcOrd="1" destOrd="0" presId="urn:microsoft.com/office/officeart/2005/8/layout/list1"/>
    <dgm:cxn modelId="{C84F2451-1AB7-44AC-9955-10287BD6D84C}" type="presParOf" srcId="{7820E9B7-02A6-4248-A4A9-8902EDE0C4D8}" destId="{596304FD-EA5B-423D-B53D-3603E046602C}" srcOrd="13" destOrd="0" presId="urn:microsoft.com/office/officeart/2005/8/layout/list1"/>
    <dgm:cxn modelId="{674BAD38-FC7F-4720-89FC-A003CF45CFC8}" type="presParOf" srcId="{7820E9B7-02A6-4248-A4A9-8902EDE0C4D8}" destId="{0660F8FC-7C0E-4F38-93CD-079848946ECD}" srcOrd="14" destOrd="0" presId="urn:microsoft.com/office/officeart/2005/8/layout/list1"/>
    <dgm:cxn modelId="{444DE7D5-17BB-45AA-89C3-493AADDB5A89}" type="presParOf" srcId="{7820E9B7-02A6-4248-A4A9-8902EDE0C4D8}" destId="{0A6CEEAB-49A6-414F-99B4-5661531F1457}" srcOrd="15" destOrd="0" presId="urn:microsoft.com/office/officeart/2005/8/layout/list1"/>
    <dgm:cxn modelId="{E5AC12E6-9D4E-44A6-86CF-772157C088C4}" type="presParOf" srcId="{7820E9B7-02A6-4248-A4A9-8902EDE0C4D8}" destId="{FB3E40A0-BB87-4D56-A3E8-3702E42EBAC8}" srcOrd="16" destOrd="0" presId="urn:microsoft.com/office/officeart/2005/8/layout/list1"/>
    <dgm:cxn modelId="{183DDF19-61F2-4C92-BD97-5B3413FA9646}" type="presParOf" srcId="{FB3E40A0-BB87-4D56-A3E8-3702E42EBAC8}" destId="{8C018AA4-A25B-42D1-805E-C1C88672761B}" srcOrd="0" destOrd="0" presId="urn:microsoft.com/office/officeart/2005/8/layout/list1"/>
    <dgm:cxn modelId="{F18273A3-16FE-434A-B33C-4D1192DCE731}" type="presParOf" srcId="{FB3E40A0-BB87-4D56-A3E8-3702E42EBAC8}" destId="{112AC1AE-E2C9-4CBB-A733-B30B5ECE204C}" srcOrd="1" destOrd="0" presId="urn:microsoft.com/office/officeart/2005/8/layout/list1"/>
    <dgm:cxn modelId="{7A680846-56B0-415A-B6DF-2B6B982923B1}" type="presParOf" srcId="{7820E9B7-02A6-4248-A4A9-8902EDE0C4D8}" destId="{189B570D-A12F-4DFC-821F-38BAB8A60CC7}" srcOrd="17" destOrd="0" presId="urn:microsoft.com/office/officeart/2005/8/layout/list1"/>
    <dgm:cxn modelId="{311B74AE-7877-46AB-A2F3-E63C7950E241}" type="presParOf" srcId="{7820E9B7-02A6-4248-A4A9-8902EDE0C4D8}" destId="{13C6E65B-5938-44E7-99EB-FFEA7EFD9158}" srcOrd="18" destOrd="0" presId="urn:microsoft.com/office/officeart/2005/8/layout/list1"/>
    <dgm:cxn modelId="{24A8BB07-6708-49FE-9A3E-A05CD7F49BCA}" type="presParOf" srcId="{7820E9B7-02A6-4248-A4A9-8902EDE0C4D8}" destId="{788D1E91-7626-481F-8CA5-42A490D97823}" srcOrd="19" destOrd="0" presId="urn:microsoft.com/office/officeart/2005/8/layout/list1"/>
    <dgm:cxn modelId="{15A74DB8-12B5-42B0-ABE9-F27BBCCBC538}" type="presParOf" srcId="{7820E9B7-02A6-4248-A4A9-8902EDE0C4D8}" destId="{8263FB88-4098-403C-8302-F5039A0D99B6}" srcOrd="20" destOrd="0" presId="urn:microsoft.com/office/officeart/2005/8/layout/list1"/>
    <dgm:cxn modelId="{03A9A117-CEAC-4F9F-8E51-1703DC3E9E94}" type="presParOf" srcId="{8263FB88-4098-403C-8302-F5039A0D99B6}" destId="{B660FF7C-A5E4-4CC8-BD6B-457011156FF0}" srcOrd="0" destOrd="0" presId="urn:microsoft.com/office/officeart/2005/8/layout/list1"/>
    <dgm:cxn modelId="{3EC749A5-4F88-4DFB-A0D3-53FF1EAA17D1}" type="presParOf" srcId="{8263FB88-4098-403C-8302-F5039A0D99B6}" destId="{CBB63147-2A35-4CCB-81B7-A9CEF0C1D3E0}" srcOrd="1" destOrd="0" presId="urn:microsoft.com/office/officeart/2005/8/layout/list1"/>
    <dgm:cxn modelId="{039521A6-5E08-4CF9-9CC4-E0C6B227BFF0}" type="presParOf" srcId="{7820E9B7-02A6-4248-A4A9-8902EDE0C4D8}" destId="{30F9454F-6CD5-4FBE-B626-2844BF799E0A}" srcOrd="21" destOrd="0" presId="urn:microsoft.com/office/officeart/2005/8/layout/list1"/>
    <dgm:cxn modelId="{95C3379C-58F7-4B3D-AE86-0DA732F0D3F5}" type="presParOf" srcId="{7820E9B7-02A6-4248-A4A9-8902EDE0C4D8}" destId="{5EF963F6-91ED-405A-BC7E-66CC0ACE480B}" srcOrd="22" destOrd="0" presId="urn:microsoft.com/office/officeart/2005/8/layout/list1"/>
    <dgm:cxn modelId="{BF564945-CB50-474C-B695-222EBC494F72}" type="presParOf" srcId="{7820E9B7-02A6-4248-A4A9-8902EDE0C4D8}" destId="{98EE1408-FC80-4C6E-AC98-AE5CBC6D583E}" srcOrd="23" destOrd="0" presId="urn:microsoft.com/office/officeart/2005/8/layout/list1"/>
    <dgm:cxn modelId="{B6F023ED-BB42-44CB-A6D3-1E9286561808}" type="presParOf" srcId="{7820E9B7-02A6-4248-A4A9-8902EDE0C4D8}" destId="{2F9C29D6-EDEE-44E9-B39D-FF31AC4D59A0}" srcOrd="24" destOrd="0" presId="urn:microsoft.com/office/officeart/2005/8/layout/list1"/>
    <dgm:cxn modelId="{F578242A-9290-40B1-ADBA-C0AA8889932F}" type="presParOf" srcId="{2F9C29D6-EDEE-44E9-B39D-FF31AC4D59A0}" destId="{6392AEBF-069A-4C05-AEA8-49AB238C37EF}" srcOrd="0" destOrd="0" presId="urn:microsoft.com/office/officeart/2005/8/layout/list1"/>
    <dgm:cxn modelId="{51BE7239-50A2-4DFC-A9A0-73213DFA6E5E}" type="presParOf" srcId="{2F9C29D6-EDEE-44E9-B39D-FF31AC4D59A0}" destId="{C92D6441-63BD-4E9D-9786-4272FDC52696}" srcOrd="1" destOrd="0" presId="urn:microsoft.com/office/officeart/2005/8/layout/list1"/>
    <dgm:cxn modelId="{B274734F-5B85-406C-BB03-F0169F258384}" type="presParOf" srcId="{7820E9B7-02A6-4248-A4A9-8902EDE0C4D8}" destId="{44952C09-5083-4AD4-A105-587367205E5E}" srcOrd="25" destOrd="0" presId="urn:microsoft.com/office/officeart/2005/8/layout/list1"/>
    <dgm:cxn modelId="{C43241E4-C98A-4D06-8583-06038FB658C5}" type="presParOf" srcId="{7820E9B7-02A6-4248-A4A9-8902EDE0C4D8}" destId="{4111AE30-EB8B-4EB7-82AD-5A9E6BDCF1F4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C84AE8-5C92-44B6-BC67-8AFAF7232C2B}" type="doc">
      <dgm:prSet loTypeId="urn:microsoft.com/office/officeart/2011/layout/Tab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BEB3FF-E967-4292-9061-B5F460F76148}">
      <dgm:prSet phldrT="[Текст]"/>
      <dgm:spPr>
        <a:gradFill rotWithShape="0">
          <a:gsLst>
            <a:gs pos="0">
              <a:srgbClr val="00B050"/>
            </a:gs>
            <a:gs pos="39999">
              <a:srgbClr val="00B050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Учредительная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2C2755-D85F-4BDA-B1A6-167910B49B27}" type="parTrans" cxnId="{80EEC919-13AE-4DC5-9E9D-6A238A1B35B2}">
      <dgm:prSet/>
      <dgm:spPr/>
      <dgm:t>
        <a:bodyPr/>
        <a:lstStyle/>
        <a:p>
          <a:endParaRPr lang="ru-RU"/>
        </a:p>
      </dgm:t>
    </dgm:pt>
    <dgm:pt modelId="{CC2E0195-EC3D-493E-A453-9775FF98C795}" type="sibTrans" cxnId="{80EEC919-13AE-4DC5-9E9D-6A238A1B35B2}">
      <dgm:prSet/>
      <dgm:spPr/>
      <dgm:t>
        <a:bodyPr/>
        <a:lstStyle/>
        <a:p>
          <a:endParaRPr lang="ru-RU"/>
        </a:p>
      </dgm:t>
    </dgm:pt>
    <dgm:pt modelId="{743F2445-3BF9-44D3-95F6-E3EEAE72BA59}">
      <dgm:prSet phldrT="[Текст]" custT="1"/>
      <dgm:spPr/>
      <dgm:t>
        <a:bodyPr/>
        <a:lstStyle/>
        <a:p>
          <a:pPr algn="ctr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Согласно этой функции конституция, которая появляется в результате существенных изменений в общественной жизни, становится политической и правовой основой для его дальнейшего развития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DF24E2-2087-4DEC-AE8A-229549197841}" type="parTrans" cxnId="{898DA213-0C42-4639-A6EA-9F57F47A8485}">
      <dgm:prSet/>
      <dgm:spPr/>
      <dgm:t>
        <a:bodyPr/>
        <a:lstStyle/>
        <a:p>
          <a:endParaRPr lang="ru-RU"/>
        </a:p>
      </dgm:t>
    </dgm:pt>
    <dgm:pt modelId="{061B9EE1-9A12-434E-A0C6-2FEA0156DE4A}" type="sibTrans" cxnId="{898DA213-0C42-4639-A6EA-9F57F47A8485}">
      <dgm:prSet/>
      <dgm:spPr/>
      <dgm:t>
        <a:bodyPr/>
        <a:lstStyle/>
        <a:p>
          <a:endParaRPr lang="ru-RU"/>
        </a:p>
      </dgm:t>
    </dgm:pt>
    <dgm:pt modelId="{275EEA54-1340-44DF-886E-10C27108803C}">
      <dgm:prSet phldrT="[Текст]"/>
      <dgm:spPr>
        <a:gradFill rotWithShape="0">
          <a:gsLst>
            <a:gs pos="0">
              <a:srgbClr val="00B050"/>
            </a:gs>
            <a:gs pos="39999">
              <a:srgbClr val="00B050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Организаторская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2683C8-9EC7-408A-A1B4-D49BAAE0E892}" type="parTrans" cxnId="{9A3DEE8B-49B0-4CFD-ACC6-608E602D3909}">
      <dgm:prSet/>
      <dgm:spPr/>
      <dgm:t>
        <a:bodyPr/>
        <a:lstStyle/>
        <a:p>
          <a:endParaRPr lang="ru-RU"/>
        </a:p>
      </dgm:t>
    </dgm:pt>
    <dgm:pt modelId="{15B0CA24-8157-46AE-9F32-B99E52549B18}" type="sibTrans" cxnId="{9A3DEE8B-49B0-4CFD-ACC6-608E602D3909}">
      <dgm:prSet/>
      <dgm:spPr/>
      <dgm:t>
        <a:bodyPr/>
        <a:lstStyle/>
        <a:p>
          <a:endParaRPr lang="ru-RU"/>
        </a:p>
      </dgm:t>
    </dgm:pt>
    <dgm:pt modelId="{9E7C9727-767B-4861-9F78-61A637ABD5A1}">
      <dgm:prSet phldrT="[Текст]"/>
      <dgm:spPr/>
      <dgm:t>
        <a:bodyPr/>
        <a:lstStyle/>
        <a:p>
          <a:r>
            <a:rPr lang="ru-RU" dirty="0" smtClean="0"/>
            <a:t>  </a:t>
          </a:r>
          <a:endParaRPr lang="ru-RU" dirty="0"/>
        </a:p>
      </dgm:t>
    </dgm:pt>
    <dgm:pt modelId="{93E71D60-8D64-4820-9947-D5DE47C67CB3}" type="parTrans" cxnId="{9473B1FA-ECF5-4C59-A99C-B1FAE8DA21F8}">
      <dgm:prSet/>
      <dgm:spPr/>
      <dgm:t>
        <a:bodyPr/>
        <a:lstStyle/>
        <a:p>
          <a:endParaRPr lang="ru-RU"/>
        </a:p>
      </dgm:t>
    </dgm:pt>
    <dgm:pt modelId="{D0366F6B-FCAA-4B84-9F87-9EEB23E6A744}" type="sibTrans" cxnId="{9473B1FA-ECF5-4C59-A99C-B1FAE8DA21F8}">
      <dgm:prSet/>
      <dgm:spPr/>
      <dgm:t>
        <a:bodyPr/>
        <a:lstStyle/>
        <a:p>
          <a:endParaRPr lang="ru-RU"/>
        </a:p>
      </dgm:t>
    </dgm:pt>
    <dgm:pt modelId="{996138D6-8AC0-4ADA-AB22-C3DAFFF86CAD}">
      <dgm:prSet phldrT="[Текст]" custT="1"/>
      <dgm:spPr/>
      <dgm:t>
        <a:bodyPr/>
        <a:lstStyle/>
        <a:p>
          <a:pPr algn="ctr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только закрепляет достигнутые результаты, но в то же время ставит перед обществом и государством новые задачи. Также она увеличивает политическую активность, направляет государственные органы и общественные объединения, всех граждан на осуществление деятельности в духе и рамках нового основного закона.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B41AAE-7867-4428-A4F4-218020EE36EA}" type="parTrans" cxnId="{0815529C-86C4-4A8D-9F72-4730BCBB5DC6}">
      <dgm:prSet/>
      <dgm:spPr/>
      <dgm:t>
        <a:bodyPr/>
        <a:lstStyle/>
        <a:p>
          <a:endParaRPr lang="ru-RU"/>
        </a:p>
      </dgm:t>
    </dgm:pt>
    <dgm:pt modelId="{3ED075B4-B765-47E7-AAB6-003B0D546444}" type="sibTrans" cxnId="{0815529C-86C4-4A8D-9F72-4730BCBB5DC6}">
      <dgm:prSet/>
      <dgm:spPr/>
      <dgm:t>
        <a:bodyPr/>
        <a:lstStyle/>
        <a:p>
          <a:endParaRPr lang="ru-RU"/>
        </a:p>
      </dgm:t>
    </dgm:pt>
    <dgm:pt modelId="{BF651AF6-6CFE-4B1E-9E8D-CC061681C237}">
      <dgm:prSet phldrT="[Текст]"/>
      <dgm:spPr>
        <a:gradFill rotWithShape="0">
          <a:gsLst>
            <a:gs pos="0">
              <a:srgbClr val="00B050"/>
            </a:gs>
            <a:gs pos="39999">
              <a:srgbClr val="00B050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Юридическая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3EFDF6-6FF1-4471-9E3C-41B6D1211FF9}" type="parTrans" cxnId="{730C79AE-EBA2-4ECF-87FE-B93443170DC2}">
      <dgm:prSet/>
      <dgm:spPr/>
      <dgm:t>
        <a:bodyPr/>
        <a:lstStyle/>
        <a:p>
          <a:endParaRPr lang="ru-RU"/>
        </a:p>
      </dgm:t>
    </dgm:pt>
    <dgm:pt modelId="{230A8191-51ED-4E18-ABB4-294B4E53C678}" type="sibTrans" cxnId="{730C79AE-EBA2-4ECF-87FE-B93443170DC2}">
      <dgm:prSet/>
      <dgm:spPr/>
      <dgm:t>
        <a:bodyPr/>
        <a:lstStyle/>
        <a:p>
          <a:endParaRPr lang="ru-RU"/>
        </a:p>
      </dgm:t>
    </dgm:pt>
    <dgm:pt modelId="{4BF0D7D1-3D93-4708-94CC-5550486779A9}">
      <dgm:prSet phldrT="[Текст]"/>
      <dgm:spPr/>
      <dgm:t>
        <a:bodyPr/>
        <a:lstStyle/>
        <a:p>
          <a:r>
            <a:rPr lang="ru-RU" dirty="0" smtClean="0"/>
            <a:t>  </a:t>
          </a:r>
          <a:endParaRPr lang="ru-RU" dirty="0"/>
        </a:p>
      </dgm:t>
    </dgm:pt>
    <dgm:pt modelId="{44E60501-456F-4DD3-BB3C-947EFED3246F}" type="parTrans" cxnId="{2165903D-AC84-495F-A08F-F43C84E637B5}">
      <dgm:prSet/>
      <dgm:spPr/>
      <dgm:t>
        <a:bodyPr/>
        <a:lstStyle/>
        <a:p>
          <a:endParaRPr lang="ru-RU"/>
        </a:p>
      </dgm:t>
    </dgm:pt>
    <dgm:pt modelId="{7006419F-F888-4012-B483-5C023309C3C8}" type="sibTrans" cxnId="{2165903D-AC84-495F-A08F-F43C84E637B5}">
      <dgm:prSet/>
      <dgm:spPr/>
      <dgm:t>
        <a:bodyPr/>
        <a:lstStyle/>
        <a:p>
          <a:endParaRPr lang="ru-RU"/>
        </a:p>
      </dgm:t>
    </dgm:pt>
    <dgm:pt modelId="{BF412FB6-C3EA-49F0-93EB-B0C001E1332C}">
      <dgm:prSet phldrT="[Текст]"/>
      <dgm:spPr/>
      <dgm:t>
        <a:bodyPr/>
        <a:lstStyle/>
        <a:p>
          <a:r>
            <a:rPr lang="ru-RU" dirty="0" smtClean="0"/>
            <a:t>   </a:t>
          </a:r>
        </a:p>
        <a:p>
          <a:endParaRPr lang="ru-RU" dirty="0"/>
        </a:p>
      </dgm:t>
    </dgm:pt>
    <dgm:pt modelId="{553EE178-9B64-4931-A352-6CCCB4424EE9}" type="sibTrans" cxnId="{FFBBFF1D-9223-4520-83B2-F5A30825B2CA}">
      <dgm:prSet/>
      <dgm:spPr/>
      <dgm:t>
        <a:bodyPr/>
        <a:lstStyle/>
        <a:p>
          <a:endParaRPr lang="ru-RU"/>
        </a:p>
      </dgm:t>
    </dgm:pt>
    <dgm:pt modelId="{90A1F6A8-5EF7-4AD5-8E6C-011AC68453ED}" type="parTrans" cxnId="{FFBBFF1D-9223-4520-83B2-F5A30825B2CA}">
      <dgm:prSet/>
      <dgm:spPr/>
      <dgm:t>
        <a:bodyPr/>
        <a:lstStyle/>
        <a:p>
          <a:endParaRPr lang="ru-RU"/>
        </a:p>
      </dgm:t>
    </dgm:pt>
    <dgm:pt modelId="{4A0F5AE1-C9BD-44B7-8D91-A9FA359B6A7A}">
      <dgm:prSet phldrT="[Текст]" custT="1"/>
      <dgm:spPr/>
      <dgm:t>
        <a:bodyPr/>
        <a:lstStyle/>
        <a:p>
          <a:pPr algn="ctr"/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5818AA-4BA9-491B-A682-EF4622B785CE}" type="parTrans" cxnId="{2A540FE9-CAB2-41D4-AA30-99B69AD4C47D}">
      <dgm:prSet/>
      <dgm:spPr/>
      <dgm:t>
        <a:bodyPr/>
        <a:lstStyle/>
        <a:p>
          <a:endParaRPr lang="ru-RU"/>
        </a:p>
      </dgm:t>
    </dgm:pt>
    <dgm:pt modelId="{29062657-4F45-4618-A1FF-5C59439869B6}" type="sibTrans" cxnId="{2A540FE9-CAB2-41D4-AA30-99B69AD4C47D}">
      <dgm:prSet/>
      <dgm:spPr/>
      <dgm:t>
        <a:bodyPr/>
        <a:lstStyle/>
        <a:p>
          <a:endParaRPr lang="ru-RU"/>
        </a:p>
      </dgm:t>
    </dgm:pt>
    <dgm:pt modelId="{E7041E6E-479A-44EC-833E-D988EFE580C5}">
      <dgm:prSet phldrT="[Текст]" custT="1"/>
      <dgm:spPr/>
      <dgm:t>
        <a:bodyPr/>
        <a:lstStyle/>
        <a:p>
          <a:pPr algn="ctr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Конституция становится основой новой правовой системы и правопорядка в стране, а также сама регулирует общественные отношения и как документ прямого действия является почвой для их возникновения.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416AA7-B3B2-4AE9-A9B0-B8752FCB10EA}" type="parTrans" cxnId="{B329CFC0-647E-405E-9EF2-1A90E24646A7}">
      <dgm:prSet/>
      <dgm:spPr/>
      <dgm:t>
        <a:bodyPr/>
        <a:lstStyle/>
        <a:p>
          <a:endParaRPr lang="ru-RU"/>
        </a:p>
      </dgm:t>
    </dgm:pt>
    <dgm:pt modelId="{B13F446B-C9A5-4A71-B8C6-3FEA4956BB21}" type="sibTrans" cxnId="{B329CFC0-647E-405E-9EF2-1A90E24646A7}">
      <dgm:prSet/>
      <dgm:spPr/>
      <dgm:t>
        <a:bodyPr/>
        <a:lstStyle/>
        <a:p>
          <a:endParaRPr lang="ru-RU"/>
        </a:p>
      </dgm:t>
    </dgm:pt>
    <dgm:pt modelId="{16ED3451-5815-4580-8575-E4C3982D2CD6}">
      <dgm:prSet phldrT="[Текст]" custT="1"/>
      <dgm:spPr/>
      <dgm:t>
        <a:bodyPr/>
        <a:lstStyle/>
        <a:p>
          <a:pPr algn="ctr"/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FABAE5-604B-469B-B8A2-56064C9EB970}" type="parTrans" cxnId="{49CEE50B-7644-4FDB-B18A-0B40DD828243}">
      <dgm:prSet/>
      <dgm:spPr/>
      <dgm:t>
        <a:bodyPr/>
        <a:lstStyle/>
        <a:p>
          <a:endParaRPr lang="ru-RU"/>
        </a:p>
      </dgm:t>
    </dgm:pt>
    <dgm:pt modelId="{E0E66599-25CA-43A8-AD2C-364F54BD0FDF}" type="sibTrans" cxnId="{49CEE50B-7644-4FDB-B18A-0B40DD828243}">
      <dgm:prSet/>
      <dgm:spPr/>
      <dgm:t>
        <a:bodyPr/>
        <a:lstStyle/>
        <a:p>
          <a:endParaRPr lang="ru-RU"/>
        </a:p>
      </dgm:t>
    </dgm:pt>
    <dgm:pt modelId="{88BB1E1A-8D28-4C2A-9DA2-3D26AB33AC3E}" type="pres">
      <dgm:prSet presAssocID="{2BC84AE8-5C92-44B6-BC67-8AFAF7232C2B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E3B64491-CCF4-4039-951C-9699494F54D5}" type="pres">
      <dgm:prSet presAssocID="{0BBEB3FF-E967-4292-9061-B5F460F76148}" presName="composite" presStyleCnt="0"/>
      <dgm:spPr/>
    </dgm:pt>
    <dgm:pt modelId="{E00556C0-AFCC-479B-8962-E022B81AD6D2}" type="pres">
      <dgm:prSet presAssocID="{0BBEB3FF-E967-4292-9061-B5F460F76148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52728D-AB1C-416B-AFDB-859D79C03A40}" type="pres">
      <dgm:prSet presAssocID="{0BBEB3FF-E967-4292-9061-B5F460F76148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</dgm:pt>
    <dgm:pt modelId="{FF3F8152-7417-423F-96D9-F115F3F4EDFF}" type="pres">
      <dgm:prSet presAssocID="{0BBEB3FF-E967-4292-9061-B5F460F76148}" presName="Accent" presStyleLbl="parChTrans1D1" presStyleIdx="0" presStyleCnt="3"/>
      <dgm:spPr/>
    </dgm:pt>
    <dgm:pt modelId="{EB3F1442-B256-41EB-8B83-6B92C27C55D9}" type="pres">
      <dgm:prSet presAssocID="{0BBEB3FF-E967-4292-9061-B5F460F76148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26CF70-7C8D-424A-BE77-147BCA1AE27F}" type="pres">
      <dgm:prSet presAssocID="{CC2E0195-EC3D-493E-A453-9775FF98C795}" presName="sibTrans" presStyleCnt="0"/>
      <dgm:spPr/>
    </dgm:pt>
    <dgm:pt modelId="{8E4A8CA1-4140-4B26-AABD-CE449578AB75}" type="pres">
      <dgm:prSet presAssocID="{275EEA54-1340-44DF-886E-10C27108803C}" presName="composite" presStyleCnt="0"/>
      <dgm:spPr/>
    </dgm:pt>
    <dgm:pt modelId="{C2ACD267-FEEC-4DA9-A128-E65983A93043}" type="pres">
      <dgm:prSet presAssocID="{275EEA54-1340-44DF-886E-10C27108803C}" presName="FirstChild" presStyleLbl="revTx" presStyleIdx="2" presStyleCnt="6" custLinFactNeighborY="-954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969006-EFE2-4FB5-878E-E9642C4C9092}" type="pres">
      <dgm:prSet presAssocID="{275EEA54-1340-44DF-886E-10C27108803C}" presName="Parent" presStyleLbl="alignNode1" presStyleIdx="1" presStyleCnt="3" custLinFactNeighborY="-95459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96C6E8-A9E4-41A7-A326-CDCF2209B4E7}" type="pres">
      <dgm:prSet presAssocID="{275EEA54-1340-44DF-886E-10C27108803C}" presName="Accent" presStyleLbl="parChTrans1D1" presStyleIdx="1" presStyleCnt="3" custLinFactY="-700000" custLinFactNeighborY="-708981"/>
      <dgm:spPr/>
    </dgm:pt>
    <dgm:pt modelId="{23B9D69E-26C4-4EB3-921E-16250AD6B3B1}" type="pres">
      <dgm:prSet presAssocID="{275EEA54-1340-44DF-886E-10C27108803C}" presName="Child" presStyleLbl="revTx" presStyleIdx="3" presStyleCnt="6" custLinFactY="-29383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DE9AA7-717D-4A29-9DCE-A48AEB4D4AC1}" type="pres">
      <dgm:prSet presAssocID="{15B0CA24-8157-46AE-9F32-B99E52549B18}" presName="sibTrans" presStyleCnt="0"/>
      <dgm:spPr/>
    </dgm:pt>
    <dgm:pt modelId="{2105DE37-9E0B-4165-96B8-119E91F52F49}" type="pres">
      <dgm:prSet presAssocID="{BF651AF6-6CFE-4B1E-9E8D-CC061681C237}" presName="composite" presStyleCnt="0"/>
      <dgm:spPr/>
    </dgm:pt>
    <dgm:pt modelId="{7BE0C971-17C0-42CA-B0FA-937CA13C1237}" type="pres">
      <dgm:prSet presAssocID="{BF651AF6-6CFE-4B1E-9E8D-CC061681C237}" presName="FirstChild" presStyleLbl="revTx" presStyleIdx="4" presStyleCnt="6" custLinFactY="-42419" custLinFactNeighborX="-485" custLinFactNeighborY="-100000">
        <dgm:presLayoutVars>
          <dgm:chMax val="0"/>
          <dgm:chPref val="0"/>
          <dgm:bulletEnabled val="1"/>
        </dgm:presLayoutVars>
      </dgm:prSet>
      <dgm:spPr/>
    </dgm:pt>
    <dgm:pt modelId="{73FFA4D2-2DA9-4F07-9100-E4D7464BA2C8}" type="pres">
      <dgm:prSet presAssocID="{BF651AF6-6CFE-4B1E-9E8D-CC061681C237}" presName="Parent" presStyleLbl="alignNode1" presStyleIdx="2" presStyleCnt="3" custLinFactNeighborY="-9065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5DAED7-388C-4CE5-8ECA-67E03DF30D03}" type="pres">
      <dgm:prSet presAssocID="{BF651AF6-6CFE-4B1E-9E8D-CC061681C237}" presName="Accent" presStyleLbl="parChTrans1D1" presStyleIdx="2" presStyleCnt="3" custLinFactY="-700000" custLinFactNeighborY="-734172"/>
      <dgm:spPr/>
    </dgm:pt>
    <dgm:pt modelId="{55E534C2-9DEC-435F-BA1A-D5AB6FD4B687}" type="pres">
      <dgm:prSet presAssocID="{BF651AF6-6CFE-4B1E-9E8D-CC061681C237}" presName="Child" presStyleLbl="revTx" presStyleIdx="5" presStyleCnt="6" custLinFactY="-7968" custLinFactNeighborX="488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F16DDF-B7A9-4FB9-B100-586EC18E70B6}" type="presOf" srcId="{16ED3451-5815-4580-8575-E4C3982D2CD6}" destId="{55E534C2-9DEC-435F-BA1A-D5AB6FD4B687}" srcOrd="0" destOrd="0" presId="urn:microsoft.com/office/officeart/2011/layout/TabList"/>
    <dgm:cxn modelId="{6EE79B1A-C26C-44C0-B28E-E14AE217BA7B}" type="presOf" srcId="{2BC84AE8-5C92-44B6-BC67-8AFAF7232C2B}" destId="{88BB1E1A-8D28-4C2A-9DA2-3D26AB33AC3E}" srcOrd="0" destOrd="0" presId="urn:microsoft.com/office/officeart/2011/layout/TabList"/>
    <dgm:cxn modelId="{2165903D-AC84-495F-A08F-F43C84E637B5}" srcId="{BF651AF6-6CFE-4B1E-9E8D-CC061681C237}" destId="{4BF0D7D1-3D93-4708-94CC-5550486779A9}" srcOrd="0" destOrd="0" parTransId="{44E60501-456F-4DD3-BB3C-947EFED3246F}" sibTransId="{7006419F-F888-4012-B483-5C023309C3C8}"/>
    <dgm:cxn modelId="{F70E4295-0C62-4BB8-BF50-8D7830926D73}" type="presOf" srcId="{275EEA54-1340-44DF-886E-10C27108803C}" destId="{A1969006-EFE2-4FB5-878E-E9642C4C9092}" srcOrd="0" destOrd="0" presId="urn:microsoft.com/office/officeart/2011/layout/TabList"/>
    <dgm:cxn modelId="{2A540FE9-CAB2-41D4-AA30-99B69AD4C47D}" srcId="{275EEA54-1340-44DF-886E-10C27108803C}" destId="{4A0F5AE1-C9BD-44B7-8D91-A9FA359B6A7A}" srcOrd="2" destOrd="0" parTransId="{F65818AA-4BA9-491B-A682-EF4622B785CE}" sibTransId="{29062657-4F45-4618-A1FF-5C59439869B6}"/>
    <dgm:cxn modelId="{9473B1FA-ECF5-4C59-A99C-B1FAE8DA21F8}" srcId="{275EEA54-1340-44DF-886E-10C27108803C}" destId="{9E7C9727-767B-4861-9F78-61A637ABD5A1}" srcOrd="0" destOrd="0" parTransId="{93E71D60-8D64-4820-9947-D5DE47C67CB3}" sibTransId="{D0366F6B-FCAA-4B84-9F87-9EEB23E6A744}"/>
    <dgm:cxn modelId="{49CEE50B-7644-4FDB-B18A-0B40DD828243}" srcId="{BF651AF6-6CFE-4B1E-9E8D-CC061681C237}" destId="{16ED3451-5815-4580-8575-E4C3982D2CD6}" srcOrd="1" destOrd="0" parTransId="{38FABAE5-604B-469B-B8A2-56064C9EB970}" sibTransId="{E0E66599-25CA-43A8-AD2C-364F54BD0FDF}"/>
    <dgm:cxn modelId="{23D9B4B5-D01A-460E-A7A8-B42E7A885517}" type="presOf" srcId="{E7041E6E-479A-44EC-833E-D988EFE580C5}" destId="{55E534C2-9DEC-435F-BA1A-D5AB6FD4B687}" srcOrd="0" destOrd="1" presId="urn:microsoft.com/office/officeart/2011/layout/TabList"/>
    <dgm:cxn modelId="{B329CFC0-647E-405E-9EF2-1A90E24646A7}" srcId="{BF651AF6-6CFE-4B1E-9E8D-CC061681C237}" destId="{E7041E6E-479A-44EC-833E-D988EFE580C5}" srcOrd="2" destOrd="0" parTransId="{ED416AA7-B3B2-4AE9-A9B0-B8752FCB10EA}" sibTransId="{B13F446B-C9A5-4A71-B8C6-3FEA4956BB21}"/>
    <dgm:cxn modelId="{0815529C-86C4-4A8D-9F72-4730BCBB5DC6}" srcId="{275EEA54-1340-44DF-886E-10C27108803C}" destId="{996138D6-8AC0-4ADA-AB22-C3DAFFF86CAD}" srcOrd="1" destOrd="0" parTransId="{B5B41AAE-7867-4428-A4F4-218020EE36EA}" sibTransId="{3ED075B4-B765-47E7-AAB6-003B0D546444}"/>
    <dgm:cxn modelId="{781F078E-F9A6-493C-B2C9-40E7B00560CC}" type="presOf" srcId="{9E7C9727-767B-4861-9F78-61A637ABD5A1}" destId="{C2ACD267-FEEC-4DA9-A128-E65983A93043}" srcOrd="0" destOrd="0" presId="urn:microsoft.com/office/officeart/2011/layout/TabList"/>
    <dgm:cxn modelId="{47662161-603F-44F6-9F98-3D62178A6B9A}" type="presOf" srcId="{4A0F5AE1-C9BD-44B7-8D91-A9FA359B6A7A}" destId="{23B9D69E-26C4-4EB3-921E-16250AD6B3B1}" srcOrd="0" destOrd="1" presId="urn:microsoft.com/office/officeart/2011/layout/TabList"/>
    <dgm:cxn modelId="{2C161E65-8B43-492C-B33D-3F7BC4E99BC4}" type="presOf" srcId="{996138D6-8AC0-4ADA-AB22-C3DAFFF86CAD}" destId="{23B9D69E-26C4-4EB3-921E-16250AD6B3B1}" srcOrd="0" destOrd="0" presId="urn:microsoft.com/office/officeart/2011/layout/TabList"/>
    <dgm:cxn modelId="{80EEC919-13AE-4DC5-9E9D-6A238A1B35B2}" srcId="{2BC84AE8-5C92-44B6-BC67-8AFAF7232C2B}" destId="{0BBEB3FF-E967-4292-9061-B5F460F76148}" srcOrd="0" destOrd="0" parTransId="{AE2C2755-D85F-4BDA-B1A6-167910B49B27}" sibTransId="{CC2E0195-EC3D-493E-A453-9775FF98C795}"/>
    <dgm:cxn modelId="{D66AC7FF-915C-47D6-8D7F-1C8D8BE2F370}" type="presOf" srcId="{0BBEB3FF-E967-4292-9061-B5F460F76148}" destId="{D352728D-AB1C-416B-AFDB-859D79C03A40}" srcOrd="0" destOrd="0" presId="urn:microsoft.com/office/officeart/2011/layout/TabList"/>
    <dgm:cxn modelId="{9A3DEE8B-49B0-4CFD-ACC6-608E602D3909}" srcId="{2BC84AE8-5C92-44B6-BC67-8AFAF7232C2B}" destId="{275EEA54-1340-44DF-886E-10C27108803C}" srcOrd="1" destOrd="0" parTransId="{DB2683C8-9EC7-408A-A1B4-D49BAAE0E892}" sibTransId="{15B0CA24-8157-46AE-9F32-B99E52549B18}"/>
    <dgm:cxn modelId="{730C79AE-EBA2-4ECF-87FE-B93443170DC2}" srcId="{2BC84AE8-5C92-44B6-BC67-8AFAF7232C2B}" destId="{BF651AF6-6CFE-4B1E-9E8D-CC061681C237}" srcOrd="2" destOrd="0" parTransId="{D63EFDF6-6FF1-4471-9E3C-41B6D1211FF9}" sibTransId="{230A8191-51ED-4E18-ABB4-294B4E53C678}"/>
    <dgm:cxn modelId="{2CBCEF9A-E2A7-4B50-B7D1-31D66F0A39E2}" type="presOf" srcId="{4BF0D7D1-3D93-4708-94CC-5550486779A9}" destId="{7BE0C971-17C0-42CA-B0FA-937CA13C1237}" srcOrd="0" destOrd="0" presId="urn:microsoft.com/office/officeart/2011/layout/TabList"/>
    <dgm:cxn modelId="{9BBA1023-9F12-4DFB-B4EB-45846AB893C8}" type="presOf" srcId="{BF412FB6-C3EA-49F0-93EB-B0C001E1332C}" destId="{E00556C0-AFCC-479B-8962-E022B81AD6D2}" srcOrd="0" destOrd="0" presId="urn:microsoft.com/office/officeart/2011/layout/TabList"/>
    <dgm:cxn modelId="{867B23B8-887A-4868-AA73-760B7F19214D}" type="presOf" srcId="{743F2445-3BF9-44D3-95F6-E3EEAE72BA59}" destId="{EB3F1442-B256-41EB-8B83-6B92C27C55D9}" srcOrd="0" destOrd="0" presId="urn:microsoft.com/office/officeart/2011/layout/TabList"/>
    <dgm:cxn modelId="{898DA213-0C42-4639-A6EA-9F57F47A8485}" srcId="{0BBEB3FF-E967-4292-9061-B5F460F76148}" destId="{743F2445-3BF9-44D3-95F6-E3EEAE72BA59}" srcOrd="1" destOrd="0" parTransId="{94DF24E2-2087-4DEC-AE8A-229549197841}" sibTransId="{061B9EE1-9A12-434E-A0C6-2FEA0156DE4A}"/>
    <dgm:cxn modelId="{FFBBFF1D-9223-4520-83B2-F5A30825B2CA}" srcId="{0BBEB3FF-E967-4292-9061-B5F460F76148}" destId="{BF412FB6-C3EA-49F0-93EB-B0C001E1332C}" srcOrd="0" destOrd="0" parTransId="{90A1F6A8-5EF7-4AD5-8E6C-011AC68453ED}" sibTransId="{553EE178-9B64-4931-A352-6CCCB4424EE9}"/>
    <dgm:cxn modelId="{809D0BFB-3DBC-48C0-BF2E-22DC8CEADDAD}" type="presOf" srcId="{BF651AF6-6CFE-4B1E-9E8D-CC061681C237}" destId="{73FFA4D2-2DA9-4F07-9100-E4D7464BA2C8}" srcOrd="0" destOrd="0" presId="urn:microsoft.com/office/officeart/2011/layout/TabList"/>
    <dgm:cxn modelId="{E59A175C-63B0-4E04-A890-2707E9AF7180}" type="presParOf" srcId="{88BB1E1A-8D28-4C2A-9DA2-3D26AB33AC3E}" destId="{E3B64491-CCF4-4039-951C-9699494F54D5}" srcOrd="0" destOrd="0" presId="urn:microsoft.com/office/officeart/2011/layout/TabList"/>
    <dgm:cxn modelId="{635B58E1-F218-4267-820A-813F7DF09605}" type="presParOf" srcId="{E3B64491-CCF4-4039-951C-9699494F54D5}" destId="{E00556C0-AFCC-479B-8962-E022B81AD6D2}" srcOrd="0" destOrd="0" presId="urn:microsoft.com/office/officeart/2011/layout/TabList"/>
    <dgm:cxn modelId="{87AC3D3D-9FE5-43A3-96DE-D17C35589E89}" type="presParOf" srcId="{E3B64491-CCF4-4039-951C-9699494F54D5}" destId="{D352728D-AB1C-416B-AFDB-859D79C03A40}" srcOrd="1" destOrd="0" presId="urn:microsoft.com/office/officeart/2011/layout/TabList"/>
    <dgm:cxn modelId="{484A6C10-C0FA-4BBB-A8F5-731D4849572D}" type="presParOf" srcId="{E3B64491-CCF4-4039-951C-9699494F54D5}" destId="{FF3F8152-7417-423F-96D9-F115F3F4EDFF}" srcOrd="2" destOrd="0" presId="urn:microsoft.com/office/officeart/2011/layout/TabList"/>
    <dgm:cxn modelId="{CD9BFE3D-DBCC-4B98-B639-BD969249996B}" type="presParOf" srcId="{88BB1E1A-8D28-4C2A-9DA2-3D26AB33AC3E}" destId="{EB3F1442-B256-41EB-8B83-6B92C27C55D9}" srcOrd="1" destOrd="0" presId="urn:microsoft.com/office/officeart/2011/layout/TabList"/>
    <dgm:cxn modelId="{16EDA043-8FA3-4E71-B9DA-13900F732BCF}" type="presParOf" srcId="{88BB1E1A-8D28-4C2A-9DA2-3D26AB33AC3E}" destId="{7326CF70-7C8D-424A-BE77-147BCA1AE27F}" srcOrd="2" destOrd="0" presId="urn:microsoft.com/office/officeart/2011/layout/TabList"/>
    <dgm:cxn modelId="{F965F975-4BAF-4C7C-9609-E74AAD58F8C3}" type="presParOf" srcId="{88BB1E1A-8D28-4C2A-9DA2-3D26AB33AC3E}" destId="{8E4A8CA1-4140-4B26-AABD-CE449578AB75}" srcOrd="3" destOrd="0" presId="urn:microsoft.com/office/officeart/2011/layout/TabList"/>
    <dgm:cxn modelId="{2732B9C5-7F22-4934-B304-CAE9EAC46C0A}" type="presParOf" srcId="{8E4A8CA1-4140-4B26-AABD-CE449578AB75}" destId="{C2ACD267-FEEC-4DA9-A128-E65983A93043}" srcOrd="0" destOrd="0" presId="urn:microsoft.com/office/officeart/2011/layout/TabList"/>
    <dgm:cxn modelId="{5C683C4C-DAF1-4FF7-8D2F-133EAC7F6811}" type="presParOf" srcId="{8E4A8CA1-4140-4B26-AABD-CE449578AB75}" destId="{A1969006-EFE2-4FB5-878E-E9642C4C9092}" srcOrd="1" destOrd="0" presId="urn:microsoft.com/office/officeart/2011/layout/TabList"/>
    <dgm:cxn modelId="{0673682F-0F9F-47A2-9615-FF924ADD4D3D}" type="presParOf" srcId="{8E4A8CA1-4140-4B26-AABD-CE449578AB75}" destId="{4396C6E8-A9E4-41A7-A326-CDCF2209B4E7}" srcOrd="2" destOrd="0" presId="urn:microsoft.com/office/officeart/2011/layout/TabList"/>
    <dgm:cxn modelId="{2048395C-5336-4868-A663-0BB3185BC3AD}" type="presParOf" srcId="{88BB1E1A-8D28-4C2A-9DA2-3D26AB33AC3E}" destId="{23B9D69E-26C4-4EB3-921E-16250AD6B3B1}" srcOrd="4" destOrd="0" presId="urn:microsoft.com/office/officeart/2011/layout/TabList"/>
    <dgm:cxn modelId="{DEC0DBBC-39E9-4396-8051-6CA182DC6D21}" type="presParOf" srcId="{88BB1E1A-8D28-4C2A-9DA2-3D26AB33AC3E}" destId="{D9DE9AA7-717D-4A29-9DCE-A48AEB4D4AC1}" srcOrd="5" destOrd="0" presId="urn:microsoft.com/office/officeart/2011/layout/TabList"/>
    <dgm:cxn modelId="{93E5001D-C2B4-47A3-B3EA-09FB1E685D78}" type="presParOf" srcId="{88BB1E1A-8D28-4C2A-9DA2-3D26AB33AC3E}" destId="{2105DE37-9E0B-4165-96B8-119E91F52F49}" srcOrd="6" destOrd="0" presId="urn:microsoft.com/office/officeart/2011/layout/TabList"/>
    <dgm:cxn modelId="{F4655151-EE72-462F-9854-B4D0A761E7EA}" type="presParOf" srcId="{2105DE37-9E0B-4165-96B8-119E91F52F49}" destId="{7BE0C971-17C0-42CA-B0FA-937CA13C1237}" srcOrd="0" destOrd="0" presId="urn:microsoft.com/office/officeart/2011/layout/TabList"/>
    <dgm:cxn modelId="{83B277A5-90AB-4DC4-85E5-F6EE152180A6}" type="presParOf" srcId="{2105DE37-9E0B-4165-96B8-119E91F52F49}" destId="{73FFA4D2-2DA9-4F07-9100-E4D7464BA2C8}" srcOrd="1" destOrd="0" presId="urn:microsoft.com/office/officeart/2011/layout/TabList"/>
    <dgm:cxn modelId="{097E6857-E770-464F-9E07-8CA832D565B6}" type="presParOf" srcId="{2105DE37-9E0B-4165-96B8-119E91F52F49}" destId="{AE5DAED7-388C-4CE5-8ECA-67E03DF30D03}" srcOrd="2" destOrd="0" presId="urn:microsoft.com/office/officeart/2011/layout/TabList"/>
    <dgm:cxn modelId="{CF85DD43-571A-448D-87A2-C28AE8CAD487}" type="presParOf" srcId="{88BB1E1A-8D28-4C2A-9DA2-3D26AB33AC3E}" destId="{55E534C2-9DEC-435F-BA1A-D5AB6FD4B687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2F3A3A1-D87B-47D5-B04B-EF1936BD1253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238DDF-0EAF-468F-BACB-04840DC0E5E9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Конституционное </a:t>
          </a:r>
        </a:p>
        <a:p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6E2A3B-BD6C-43B7-B06F-6FACC4CBA6A6}" type="parTrans" cxnId="{28CD8D8B-591A-4CDF-B417-677248B9A18F}">
      <dgm:prSet/>
      <dgm:spPr/>
      <dgm:t>
        <a:bodyPr/>
        <a:lstStyle/>
        <a:p>
          <a:endParaRPr lang="ru-RU"/>
        </a:p>
      </dgm:t>
    </dgm:pt>
    <dgm:pt modelId="{7D8FE54A-2A48-47D9-9585-6054368CCFC5}" type="sibTrans" cxnId="{28CD8D8B-591A-4CDF-B417-677248B9A18F}">
      <dgm:prSet/>
      <dgm:spPr/>
      <dgm:t>
        <a:bodyPr/>
        <a:lstStyle/>
        <a:p>
          <a:endParaRPr lang="ru-RU"/>
        </a:p>
      </dgm:t>
    </dgm:pt>
    <dgm:pt modelId="{54BBCDE2-DE49-4F00-A240-CFCF80FF571F}">
      <dgm:prSet phldrT="[Текст]" custT="1"/>
      <dgm:spPr>
        <a:solidFill>
          <a:srgbClr val="25FF88"/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Уголовное право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E49285-691A-4692-9B12-76D62FEB2379}" type="parTrans" cxnId="{AE759218-FDBB-461B-8D9D-841295161DCB}">
      <dgm:prSet/>
      <dgm:spPr/>
      <dgm:t>
        <a:bodyPr/>
        <a:lstStyle/>
        <a:p>
          <a:endParaRPr lang="ru-RU"/>
        </a:p>
      </dgm:t>
    </dgm:pt>
    <dgm:pt modelId="{B9589EEB-C974-493C-9A5C-1EC95AEE9F87}" type="sibTrans" cxnId="{AE759218-FDBB-461B-8D9D-841295161DCB}">
      <dgm:prSet/>
      <dgm:spPr/>
      <dgm:t>
        <a:bodyPr/>
        <a:lstStyle/>
        <a:p>
          <a:endParaRPr lang="ru-RU"/>
        </a:p>
      </dgm:t>
    </dgm:pt>
    <dgm:pt modelId="{30722C02-7B4E-4D37-864C-575CF45BBDD8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Гражданское право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9E756F-D71D-411E-98C3-954ED151CA33}" type="parTrans" cxnId="{619DC901-6C40-4A0C-AB87-8EEE9A3B987B}">
      <dgm:prSet/>
      <dgm:spPr/>
      <dgm:t>
        <a:bodyPr/>
        <a:lstStyle/>
        <a:p>
          <a:endParaRPr lang="ru-RU"/>
        </a:p>
      </dgm:t>
    </dgm:pt>
    <dgm:pt modelId="{F5662DC9-F163-427F-8FA0-6B062D5D9C6A}" type="sibTrans" cxnId="{619DC901-6C40-4A0C-AB87-8EEE9A3B987B}">
      <dgm:prSet/>
      <dgm:spPr/>
      <dgm:t>
        <a:bodyPr/>
        <a:lstStyle/>
        <a:p>
          <a:endParaRPr lang="ru-RU"/>
        </a:p>
      </dgm:t>
    </dgm:pt>
    <dgm:pt modelId="{87B07732-A2FC-4BFE-883E-48FB5855EA05}">
      <dgm:prSet phldrT="[Текст]" custT="1"/>
      <dgm:spPr>
        <a:solidFill>
          <a:srgbClr val="EA65ED"/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Финансовое право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918C04-145A-4D1D-A940-7C1C364BCDA3}" type="parTrans" cxnId="{EDDC59F2-A788-45EC-B975-B3F42A0B8579}">
      <dgm:prSet/>
      <dgm:spPr/>
      <dgm:t>
        <a:bodyPr/>
        <a:lstStyle/>
        <a:p>
          <a:endParaRPr lang="ru-RU"/>
        </a:p>
      </dgm:t>
    </dgm:pt>
    <dgm:pt modelId="{CBCDE82B-5B23-400C-AE5C-B54E09B8DFD2}" type="sibTrans" cxnId="{EDDC59F2-A788-45EC-B975-B3F42A0B8579}">
      <dgm:prSet/>
      <dgm:spPr/>
      <dgm:t>
        <a:bodyPr/>
        <a:lstStyle/>
        <a:p>
          <a:endParaRPr lang="ru-RU"/>
        </a:p>
      </dgm:t>
    </dgm:pt>
    <dgm:pt modelId="{6FB34C12-8805-4848-A000-6C9BC39C1602}">
      <dgm:prSet phldrT="[Текст]" custT="1"/>
      <dgm:spPr>
        <a:solidFill>
          <a:srgbClr val="0D5EFF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Административ-ное право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7EF37C-5AF6-4B8B-8496-A686154D83B2}" type="parTrans" cxnId="{5D947C39-070F-4CD0-BCD4-5D2E5E06B134}">
      <dgm:prSet/>
      <dgm:spPr/>
      <dgm:t>
        <a:bodyPr/>
        <a:lstStyle/>
        <a:p>
          <a:endParaRPr lang="ru-RU"/>
        </a:p>
      </dgm:t>
    </dgm:pt>
    <dgm:pt modelId="{72072B1B-5954-4CFA-8640-B3711956651C}" type="sibTrans" cxnId="{5D947C39-070F-4CD0-BCD4-5D2E5E06B134}">
      <dgm:prSet/>
      <dgm:spPr/>
      <dgm:t>
        <a:bodyPr/>
        <a:lstStyle/>
        <a:p>
          <a:endParaRPr lang="ru-RU"/>
        </a:p>
      </dgm:t>
    </dgm:pt>
    <dgm:pt modelId="{8C3D19D1-9B2D-40AC-AD01-F04C897B4FB1}">
      <dgm:prSet phldrT="[Текст]"/>
      <dgm:spPr>
        <a:solidFill>
          <a:srgbClr val="3FCDFF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отрасли права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F0973C-3E5D-48FB-A1F8-FF9E4CE1CB30}" type="parTrans" cxnId="{244AA1AB-B78B-47AC-B4CC-1DF02576A406}">
      <dgm:prSet/>
      <dgm:spPr/>
      <dgm:t>
        <a:bodyPr/>
        <a:lstStyle/>
        <a:p>
          <a:endParaRPr lang="ru-RU"/>
        </a:p>
      </dgm:t>
    </dgm:pt>
    <dgm:pt modelId="{4EA9B2B9-5E3A-4EDB-A087-C6B324782D5A}" type="sibTrans" cxnId="{244AA1AB-B78B-47AC-B4CC-1DF02576A406}">
      <dgm:prSet/>
      <dgm:spPr/>
      <dgm:t>
        <a:bodyPr/>
        <a:lstStyle/>
        <a:p>
          <a:endParaRPr lang="ru-RU"/>
        </a:p>
      </dgm:t>
    </dgm:pt>
    <dgm:pt modelId="{0CF11104-B8B7-4A83-84E3-7CDC1ED834A5}" type="pres">
      <dgm:prSet presAssocID="{32F3A3A1-D87B-47D5-B04B-EF1936BD1253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6AED73B9-B334-4232-A8F2-489402A1D7E9}" type="pres">
      <dgm:prSet presAssocID="{C9238DDF-0EAF-468F-BACB-04840DC0E5E9}" presName="Parent" presStyleLbl="node0" presStyleIdx="0" presStyleCnt="1" custScaleX="120135" custScaleY="118201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25547F8A-8307-469A-AEA5-90F0879B99B9}" type="pres">
      <dgm:prSet presAssocID="{C9238DDF-0EAF-468F-BACB-04840DC0E5E9}" presName="Accent2" presStyleLbl="node1" presStyleIdx="0" presStyleCnt="19"/>
      <dgm:spPr/>
    </dgm:pt>
    <dgm:pt modelId="{920D4040-4C68-47F2-A9A6-D058BA71672B}" type="pres">
      <dgm:prSet presAssocID="{C9238DDF-0EAF-468F-BACB-04840DC0E5E9}" presName="Accent3" presStyleLbl="node1" presStyleIdx="1" presStyleCnt="19"/>
      <dgm:spPr/>
    </dgm:pt>
    <dgm:pt modelId="{494C860D-5415-4790-A3C9-3D85BA3681F6}" type="pres">
      <dgm:prSet presAssocID="{C9238DDF-0EAF-468F-BACB-04840DC0E5E9}" presName="Accent4" presStyleLbl="node1" presStyleIdx="2" presStyleCnt="19"/>
      <dgm:spPr/>
    </dgm:pt>
    <dgm:pt modelId="{C41BC3D8-327F-4BC6-9D1A-F6AFD3470C6E}" type="pres">
      <dgm:prSet presAssocID="{C9238DDF-0EAF-468F-BACB-04840DC0E5E9}" presName="Accent5" presStyleLbl="node1" presStyleIdx="3" presStyleCnt="19"/>
      <dgm:spPr/>
    </dgm:pt>
    <dgm:pt modelId="{B4C5E8D7-C76C-4DBF-BD91-818C15D26349}" type="pres">
      <dgm:prSet presAssocID="{C9238DDF-0EAF-468F-BACB-04840DC0E5E9}" presName="Accent6" presStyleLbl="node1" presStyleIdx="4" presStyleCnt="19"/>
      <dgm:spPr/>
    </dgm:pt>
    <dgm:pt modelId="{090ECE98-71EC-4EF4-A5E3-67554F1ECCF5}" type="pres">
      <dgm:prSet presAssocID="{54BBCDE2-DE49-4F00-A240-CFCF80FF571F}" presName="Child1" presStyleLbl="node1" presStyleIdx="5" presStyleCnt="19" custScaleX="138789" custScaleY="125857" custLinFactNeighborX="17315" custLinFactNeighborY="-4570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2EDAB949-70AA-4A35-9A03-D6D499AC36B2}" type="pres">
      <dgm:prSet presAssocID="{54BBCDE2-DE49-4F00-A240-CFCF80FF571F}" presName="Accent7" presStyleCnt="0"/>
      <dgm:spPr/>
    </dgm:pt>
    <dgm:pt modelId="{A2CB2317-66D3-4EE7-A1E0-5A41C495E36F}" type="pres">
      <dgm:prSet presAssocID="{54BBCDE2-DE49-4F00-A240-CFCF80FF571F}" presName="AccentHold1" presStyleLbl="node1" presStyleIdx="6" presStyleCnt="19"/>
      <dgm:spPr/>
    </dgm:pt>
    <dgm:pt modelId="{F6820F6F-95D7-4AE1-9D6E-BCD06C7D532C}" type="pres">
      <dgm:prSet presAssocID="{54BBCDE2-DE49-4F00-A240-CFCF80FF571F}" presName="Accent8" presStyleCnt="0"/>
      <dgm:spPr/>
    </dgm:pt>
    <dgm:pt modelId="{9E648B6B-C7DA-44B9-B07E-88EF72C32426}" type="pres">
      <dgm:prSet presAssocID="{54BBCDE2-DE49-4F00-A240-CFCF80FF571F}" presName="AccentHold2" presStyleLbl="node1" presStyleIdx="7" presStyleCnt="19"/>
      <dgm:spPr/>
    </dgm:pt>
    <dgm:pt modelId="{34DB7376-56C3-4539-A2A5-B826002CC459}" type="pres">
      <dgm:prSet presAssocID="{30722C02-7B4E-4D37-864C-575CF45BBDD8}" presName="Child2" presStyleLbl="node1" presStyleIdx="8" presStyleCnt="19" custScaleX="163785" custScaleY="162100" custLinFactNeighborX="-51916" custLinFactNeighborY="2851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B0473107-14A7-410B-AC69-9632DF6E9F94}" type="pres">
      <dgm:prSet presAssocID="{30722C02-7B4E-4D37-864C-575CF45BBDD8}" presName="Accent9" presStyleCnt="0"/>
      <dgm:spPr/>
    </dgm:pt>
    <dgm:pt modelId="{CFBDCEE9-5116-4A55-B80A-3099426AACF9}" type="pres">
      <dgm:prSet presAssocID="{30722C02-7B4E-4D37-864C-575CF45BBDD8}" presName="AccentHold1" presStyleLbl="node1" presStyleIdx="9" presStyleCnt="19" custLinFactY="-100000" custLinFactNeighborX="-95488" custLinFactNeighborY="-170763"/>
      <dgm:spPr/>
    </dgm:pt>
    <dgm:pt modelId="{CC6F6D83-3105-4179-9C61-57639F3E29DB}" type="pres">
      <dgm:prSet presAssocID="{30722C02-7B4E-4D37-864C-575CF45BBDD8}" presName="Accent10" presStyleCnt="0"/>
      <dgm:spPr/>
    </dgm:pt>
    <dgm:pt modelId="{6F79E10C-B93D-403D-AC7C-3A8820319A23}" type="pres">
      <dgm:prSet presAssocID="{30722C02-7B4E-4D37-864C-575CF45BBDD8}" presName="AccentHold2" presStyleLbl="node1" presStyleIdx="10" presStyleCnt="19"/>
      <dgm:spPr/>
    </dgm:pt>
    <dgm:pt modelId="{DD657564-93F1-43FD-B2AB-84D55FDC6327}" type="pres">
      <dgm:prSet presAssocID="{30722C02-7B4E-4D37-864C-575CF45BBDD8}" presName="Accent11" presStyleCnt="0"/>
      <dgm:spPr/>
    </dgm:pt>
    <dgm:pt modelId="{A3B34397-A5FB-424A-BED7-8A6A94CFD4FC}" type="pres">
      <dgm:prSet presAssocID="{30722C02-7B4E-4D37-864C-575CF45BBDD8}" presName="AccentHold3" presStyleLbl="node1" presStyleIdx="11" presStyleCnt="19"/>
      <dgm:spPr/>
    </dgm:pt>
    <dgm:pt modelId="{729BD9A8-A5D4-4CBB-9A9D-18B204B0AC9A}" type="pres">
      <dgm:prSet presAssocID="{87B07732-A2FC-4BFE-883E-48FB5855EA05}" presName="Child3" presStyleLbl="node1" presStyleIdx="12" presStyleCnt="19" custScaleX="181963" custScaleY="172826" custLinFactX="-20570" custLinFactNeighborX="-100000" custLinFactNeighborY="4794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486CF1FD-382E-4F72-B773-D603AB3C9201}" type="pres">
      <dgm:prSet presAssocID="{87B07732-A2FC-4BFE-883E-48FB5855EA05}" presName="Accent12" presStyleCnt="0"/>
      <dgm:spPr/>
    </dgm:pt>
    <dgm:pt modelId="{1754F11E-A088-48A6-A8E9-212AAAEC4EFE}" type="pres">
      <dgm:prSet presAssocID="{87B07732-A2FC-4BFE-883E-48FB5855EA05}" presName="AccentHold1" presStyleLbl="node1" presStyleIdx="13" presStyleCnt="19"/>
      <dgm:spPr/>
    </dgm:pt>
    <dgm:pt modelId="{024FF51C-DB5D-4157-BECE-FB0F61AA873B}" type="pres">
      <dgm:prSet presAssocID="{6FB34C12-8805-4848-A000-6C9BC39C1602}" presName="Child4" presStyleLbl="node1" presStyleIdx="14" presStyleCnt="19" custScaleX="189416" custScaleY="196257" custLinFactNeighborX="-77478" custLinFactNeighborY="-3830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5B4D99A3-A5C4-47AD-A5E6-2B933D8BBC09}" type="pres">
      <dgm:prSet presAssocID="{6FB34C12-8805-4848-A000-6C9BC39C1602}" presName="Accent13" presStyleCnt="0"/>
      <dgm:spPr/>
    </dgm:pt>
    <dgm:pt modelId="{D8BF16FE-BB0E-4448-A313-FA3900B5E0D7}" type="pres">
      <dgm:prSet presAssocID="{6FB34C12-8805-4848-A000-6C9BC39C1602}" presName="AccentHold1" presStyleLbl="node1" presStyleIdx="15" presStyleCnt="19"/>
      <dgm:spPr/>
    </dgm:pt>
    <dgm:pt modelId="{76DFF617-6E1A-438B-ABD2-E11BB60EE3BC}" type="pres">
      <dgm:prSet presAssocID="{8C3D19D1-9B2D-40AC-AD01-F04C897B4FB1}" presName="Child5" presStyleLbl="node1" presStyleIdx="16" presStyleCnt="19" custLinFactNeighborX="-37433" custLinFactNeighborY="1787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F3A05A17-62FD-44EE-8F7B-D4B587530F05}" type="pres">
      <dgm:prSet presAssocID="{8C3D19D1-9B2D-40AC-AD01-F04C897B4FB1}" presName="Accent15" presStyleCnt="0"/>
      <dgm:spPr/>
    </dgm:pt>
    <dgm:pt modelId="{29DCBAD9-D6A9-4793-90B4-8EA059DFE161}" type="pres">
      <dgm:prSet presAssocID="{8C3D19D1-9B2D-40AC-AD01-F04C897B4FB1}" presName="AccentHold2" presStyleLbl="node1" presStyleIdx="17" presStyleCnt="19" custLinFactX="-300000" custLinFactNeighborX="-342643" custLinFactNeighborY="32483"/>
      <dgm:spPr/>
    </dgm:pt>
    <dgm:pt modelId="{B1F00A05-935A-45A2-92C0-399023DEBF2F}" type="pres">
      <dgm:prSet presAssocID="{8C3D19D1-9B2D-40AC-AD01-F04C897B4FB1}" presName="Accent16" presStyleCnt="0"/>
      <dgm:spPr/>
    </dgm:pt>
    <dgm:pt modelId="{5DFA199A-5FCB-4D28-8142-8292C06F66D4}" type="pres">
      <dgm:prSet presAssocID="{8C3D19D1-9B2D-40AC-AD01-F04C897B4FB1}" presName="AccentHold3" presStyleLbl="node1" presStyleIdx="18" presStyleCnt="19"/>
      <dgm:spPr/>
    </dgm:pt>
  </dgm:ptLst>
  <dgm:cxnLst>
    <dgm:cxn modelId="{5D947C39-070F-4CD0-BCD4-5D2E5E06B134}" srcId="{C9238DDF-0EAF-468F-BACB-04840DC0E5E9}" destId="{6FB34C12-8805-4848-A000-6C9BC39C1602}" srcOrd="3" destOrd="0" parTransId="{B37EF37C-5AF6-4B8B-8496-A686154D83B2}" sibTransId="{72072B1B-5954-4CFA-8640-B3711956651C}"/>
    <dgm:cxn modelId="{EDDC59F2-A788-45EC-B975-B3F42A0B8579}" srcId="{C9238DDF-0EAF-468F-BACB-04840DC0E5E9}" destId="{87B07732-A2FC-4BFE-883E-48FB5855EA05}" srcOrd="2" destOrd="0" parTransId="{09918C04-145A-4D1D-A940-7C1C364BCDA3}" sibTransId="{CBCDE82B-5B23-400C-AE5C-B54E09B8DFD2}"/>
    <dgm:cxn modelId="{EF7C70D8-423B-4B69-B283-2A4C5BA20657}" type="presOf" srcId="{32F3A3A1-D87B-47D5-B04B-EF1936BD1253}" destId="{0CF11104-B8B7-4A83-84E3-7CDC1ED834A5}" srcOrd="0" destOrd="0" presId="urn:microsoft.com/office/officeart/2009/3/layout/CircleRelationship"/>
    <dgm:cxn modelId="{244AA1AB-B78B-47AC-B4CC-1DF02576A406}" srcId="{C9238DDF-0EAF-468F-BACB-04840DC0E5E9}" destId="{8C3D19D1-9B2D-40AC-AD01-F04C897B4FB1}" srcOrd="4" destOrd="0" parTransId="{C3F0973C-3E5D-48FB-A1F8-FF9E4CE1CB30}" sibTransId="{4EA9B2B9-5E3A-4EDB-A087-C6B324782D5A}"/>
    <dgm:cxn modelId="{2462E12E-7B4D-409D-8F7C-07A43D1D1D6F}" type="presOf" srcId="{87B07732-A2FC-4BFE-883E-48FB5855EA05}" destId="{729BD9A8-A5D4-4CBB-9A9D-18B204B0AC9A}" srcOrd="0" destOrd="0" presId="urn:microsoft.com/office/officeart/2009/3/layout/CircleRelationship"/>
    <dgm:cxn modelId="{E097A36B-CB52-4A00-82E8-175016B05CC0}" type="presOf" srcId="{8C3D19D1-9B2D-40AC-AD01-F04C897B4FB1}" destId="{76DFF617-6E1A-438B-ABD2-E11BB60EE3BC}" srcOrd="0" destOrd="0" presId="urn:microsoft.com/office/officeart/2009/3/layout/CircleRelationship"/>
    <dgm:cxn modelId="{00B6E7D6-2257-4878-912F-C754A62F4B37}" type="presOf" srcId="{30722C02-7B4E-4D37-864C-575CF45BBDD8}" destId="{34DB7376-56C3-4539-A2A5-B826002CC459}" srcOrd="0" destOrd="0" presId="urn:microsoft.com/office/officeart/2009/3/layout/CircleRelationship"/>
    <dgm:cxn modelId="{619DC901-6C40-4A0C-AB87-8EEE9A3B987B}" srcId="{C9238DDF-0EAF-468F-BACB-04840DC0E5E9}" destId="{30722C02-7B4E-4D37-864C-575CF45BBDD8}" srcOrd="1" destOrd="0" parTransId="{B99E756F-D71D-411E-98C3-954ED151CA33}" sibTransId="{F5662DC9-F163-427F-8FA0-6B062D5D9C6A}"/>
    <dgm:cxn modelId="{28CD8D8B-591A-4CDF-B417-677248B9A18F}" srcId="{32F3A3A1-D87B-47D5-B04B-EF1936BD1253}" destId="{C9238DDF-0EAF-468F-BACB-04840DC0E5E9}" srcOrd="0" destOrd="0" parTransId="{A66E2A3B-BD6C-43B7-B06F-6FACC4CBA6A6}" sibTransId="{7D8FE54A-2A48-47D9-9585-6054368CCFC5}"/>
    <dgm:cxn modelId="{AD6567C9-3564-45C0-BAF3-08BA9CBD5D75}" type="presOf" srcId="{C9238DDF-0EAF-468F-BACB-04840DC0E5E9}" destId="{6AED73B9-B334-4232-A8F2-489402A1D7E9}" srcOrd="0" destOrd="0" presId="urn:microsoft.com/office/officeart/2009/3/layout/CircleRelationship"/>
    <dgm:cxn modelId="{AE759218-FDBB-461B-8D9D-841295161DCB}" srcId="{C9238DDF-0EAF-468F-BACB-04840DC0E5E9}" destId="{54BBCDE2-DE49-4F00-A240-CFCF80FF571F}" srcOrd="0" destOrd="0" parTransId="{24E49285-691A-4692-9B12-76D62FEB2379}" sibTransId="{B9589EEB-C974-493C-9A5C-1EC95AEE9F87}"/>
    <dgm:cxn modelId="{3F39A593-D0F6-4B1F-A0BD-052CBDC368DD}" type="presOf" srcId="{54BBCDE2-DE49-4F00-A240-CFCF80FF571F}" destId="{090ECE98-71EC-4EF4-A5E3-67554F1ECCF5}" srcOrd="0" destOrd="0" presId="urn:microsoft.com/office/officeart/2009/3/layout/CircleRelationship"/>
    <dgm:cxn modelId="{39CDFB76-A275-45F6-A768-7B822514218D}" type="presOf" srcId="{6FB34C12-8805-4848-A000-6C9BC39C1602}" destId="{024FF51C-DB5D-4157-BECE-FB0F61AA873B}" srcOrd="0" destOrd="0" presId="urn:microsoft.com/office/officeart/2009/3/layout/CircleRelationship"/>
    <dgm:cxn modelId="{FCB3C343-AE87-4437-A516-B5B3A8DB87C1}" type="presParOf" srcId="{0CF11104-B8B7-4A83-84E3-7CDC1ED834A5}" destId="{6AED73B9-B334-4232-A8F2-489402A1D7E9}" srcOrd="0" destOrd="0" presId="urn:microsoft.com/office/officeart/2009/3/layout/CircleRelationship"/>
    <dgm:cxn modelId="{EC4839D2-8C38-448F-8CFD-DF20E71C6CFA}" type="presParOf" srcId="{0CF11104-B8B7-4A83-84E3-7CDC1ED834A5}" destId="{25547F8A-8307-469A-AEA5-90F0879B99B9}" srcOrd="1" destOrd="0" presId="urn:microsoft.com/office/officeart/2009/3/layout/CircleRelationship"/>
    <dgm:cxn modelId="{78FF7935-9460-45B4-A682-E1B2E51BE373}" type="presParOf" srcId="{0CF11104-B8B7-4A83-84E3-7CDC1ED834A5}" destId="{920D4040-4C68-47F2-A9A6-D058BA71672B}" srcOrd="2" destOrd="0" presId="urn:microsoft.com/office/officeart/2009/3/layout/CircleRelationship"/>
    <dgm:cxn modelId="{8317C0A6-8E2B-498D-8A51-7B9477A9578A}" type="presParOf" srcId="{0CF11104-B8B7-4A83-84E3-7CDC1ED834A5}" destId="{494C860D-5415-4790-A3C9-3D85BA3681F6}" srcOrd="3" destOrd="0" presId="urn:microsoft.com/office/officeart/2009/3/layout/CircleRelationship"/>
    <dgm:cxn modelId="{7E349234-CC20-45ED-840A-586716B37C72}" type="presParOf" srcId="{0CF11104-B8B7-4A83-84E3-7CDC1ED834A5}" destId="{C41BC3D8-327F-4BC6-9D1A-F6AFD3470C6E}" srcOrd="4" destOrd="0" presId="urn:microsoft.com/office/officeart/2009/3/layout/CircleRelationship"/>
    <dgm:cxn modelId="{1251ED2A-C9BF-4224-9002-204FDF7792EA}" type="presParOf" srcId="{0CF11104-B8B7-4A83-84E3-7CDC1ED834A5}" destId="{B4C5E8D7-C76C-4DBF-BD91-818C15D26349}" srcOrd="5" destOrd="0" presId="urn:microsoft.com/office/officeart/2009/3/layout/CircleRelationship"/>
    <dgm:cxn modelId="{1FFEC8C1-28B3-4A80-A07A-9D9114B37083}" type="presParOf" srcId="{0CF11104-B8B7-4A83-84E3-7CDC1ED834A5}" destId="{090ECE98-71EC-4EF4-A5E3-67554F1ECCF5}" srcOrd="6" destOrd="0" presId="urn:microsoft.com/office/officeart/2009/3/layout/CircleRelationship"/>
    <dgm:cxn modelId="{DA23C413-0C0C-4284-9141-C8393FEF2A9F}" type="presParOf" srcId="{0CF11104-B8B7-4A83-84E3-7CDC1ED834A5}" destId="{2EDAB949-70AA-4A35-9A03-D6D499AC36B2}" srcOrd="7" destOrd="0" presId="urn:microsoft.com/office/officeart/2009/3/layout/CircleRelationship"/>
    <dgm:cxn modelId="{F00D2B13-8F4E-4831-A09B-8384416A3F27}" type="presParOf" srcId="{2EDAB949-70AA-4A35-9A03-D6D499AC36B2}" destId="{A2CB2317-66D3-4EE7-A1E0-5A41C495E36F}" srcOrd="0" destOrd="0" presId="urn:microsoft.com/office/officeart/2009/3/layout/CircleRelationship"/>
    <dgm:cxn modelId="{29CA8D01-A6CD-4797-85A3-BAE5E6D0E057}" type="presParOf" srcId="{0CF11104-B8B7-4A83-84E3-7CDC1ED834A5}" destId="{F6820F6F-95D7-4AE1-9D6E-BCD06C7D532C}" srcOrd="8" destOrd="0" presId="urn:microsoft.com/office/officeart/2009/3/layout/CircleRelationship"/>
    <dgm:cxn modelId="{606C139C-A85A-4F36-9E84-5DD79F95FCF0}" type="presParOf" srcId="{F6820F6F-95D7-4AE1-9D6E-BCD06C7D532C}" destId="{9E648B6B-C7DA-44B9-B07E-88EF72C32426}" srcOrd="0" destOrd="0" presId="urn:microsoft.com/office/officeart/2009/3/layout/CircleRelationship"/>
    <dgm:cxn modelId="{70412119-CD94-4163-A964-E87ACDC627A5}" type="presParOf" srcId="{0CF11104-B8B7-4A83-84E3-7CDC1ED834A5}" destId="{34DB7376-56C3-4539-A2A5-B826002CC459}" srcOrd="9" destOrd="0" presId="urn:microsoft.com/office/officeart/2009/3/layout/CircleRelationship"/>
    <dgm:cxn modelId="{3C29B8F9-4F8B-44DB-A3CE-379AB5835969}" type="presParOf" srcId="{0CF11104-B8B7-4A83-84E3-7CDC1ED834A5}" destId="{B0473107-14A7-410B-AC69-9632DF6E9F94}" srcOrd="10" destOrd="0" presId="urn:microsoft.com/office/officeart/2009/3/layout/CircleRelationship"/>
    <dgm:cxn modelId="{01604838-1558-4DC7-844A-DF967725E0B9}" type="presParOf" srcId="{B0473107-14A7-410B-AC69-9632DF6E9F94}" destId="{CFBDCEE9-5116-4A55-B80A-3099426AACF9}" srcOrd="0" destOrd="0" presId="urn:microsoft.com/office/officeart/2009/3/layout/CircleRelationship"/>
    <dgm:cxn modelId="{8C0C54AB-57F9-4AC2-AB33-227F2A9FF974}" type="presParOf" srcId="{0CF11104-B8B7-4A83-84E3-7CDC1ED834A5}" destId="{CC6F6D83-3105-4179-9C61-57639F3E29DB}" srcOrd="11" destOrd="0" presId="urn:microsoft.com/office/officeart/2009/3/layout/CircleRelationship"/>
    <dgm:cxn modelId="{A1817A6B-406C-4741-B500-9FC4DD0EE858}" type="presParOf" srcId="{CC6F6D83-3105-4179-9C61-57639F3E29DB}" destId="{6F79E10C-B93D-403D-AC7C-3A8820319A23}" srcOrd="0" destOrd="0" presId="urn:microsoft.com/office/officeart/2009/3/layout/CircleRelationship"/>
    <dgm:cxn modelId="{998FE304-F28B-4391-8EF4-99C5E4E1A3FC}" type="presParOf" srcId="{0CF11104-B8B7-4A83-84E3-7CDC1ED834A5}" destId="{DD657564-93F1-43FD-B2AB-84D55FDC6327}" srcOrd="12" destOrd="0" presId="urn:microsoft.com/office/officeart/2009/3/layout/CircleRelationship"/>
    <dgm:cxn modelId="{76A6AF0C-A879-4A36-BE4C-A70BB370DCA5}" type="presParOf" srcId="{DD657564-93F1-43FD-B2AB-84D55FDC6327}" destId="{A3B34397-A5FB-424A-BED7-8A6A94CFD4FC}" srcOrd="0" destOrd="0" presId="urn:microsoft.com/office/officeart/2009/3/layout/CircleRelationship"/>
    <dgm:cxn modelId="{AA55308F-3984-40BC-B74E-618510B36F7B}" type="presParOf" srcId="{0CF11104-B8B7-4A83-84E3-7CDC1ED834A5}" destId="{729BD9A8-A5D4-4CBB-9A9D-18B204B0AC9A}" srcOrd="13" destOrd="0" presId="urn:microsoft.com/office/officeart/2009/3/layout/CircleRelationship"/>
    <dgm:cxn modelId="{4669E881-C2E7-45F5-A091-5A416F5801C6}" type="presParOf" srcId="{0CF11104-B8B7-4A83-84E3-7CDC1ED834A5}" destId="{486CF1FD-382E-4F72-B773-D603AB3C9201}" srcOrd="14" destOrd="0" presId="urn:microsoft.com/office/officeart/2009/3/layout/CircleRelationship"/>
    <dgm:cxn modelId="{6EA37BE8-B9DE-4D28-80F6-E6570B720AC7}" type="presParOf" srcId="{486CF1FD-382E-4F72-B773-D603AB3C9201}" destId="{1754F11E-A088-48A6-A8E9-212AAAEC4EFE}" srcOrd="0" destOrd="0" presId="urn:microsoft.com/office/officeart/2009/3/layout/CircleRelationship"/>
    <dgm:cxn modelId="{1FD58B96-9EB2-497C-9ED0-BC9AA88FCEFC}" type="presParOf" srcId="{0CF11104-B8B7-4A83-84E3-7CDC1ED834A5}" destId="{024FF51C-DB5D-4157-BECE-FB0F61AA873B}" srcOrd="15" destOrd="0" presId="urn:microsoft.com/office/officeart/2009/3/layout/CircleRelationship"/>
    <dgm:cxn modelId="{6FFCA703-64C7-4646-ACAF-BBE519E23AE4}" type="presParOf" srcId="{0CF11104-B8B7-4A83-84E3-7CDC1ED834A5}" destId="{5B4D99A3-A5C4-47AD-A5E6-2B933D8BBC09}" srcOrd="16" destOrd="0" presId="urn:microsoft.com/office/officeart/2009/3/layout/CircleRelationship"/>
    <dgm:cxn modelId="{5B2A5AC5-D8E6-408D-B959-BA5CB6146CF8}" type="presParOf" srcId="{5B4D99A3-A5C4-47AD-A5E6-2B933D8BBC09}" destId="{D8BF16FE-BB0E-4448-A313-FA3900B5E0D7}" srcOrd="0" destOrd="0" presId="urn:microsoft.com/office/officeart/2009/3/layout/CircleRelationship"/>
    <dgm:cxn modelId="{69DEFD43-DFF9-494B-94BB-442D36BD8357}" type="presParOf" srcId="{0CF11104-B8B7-4A83-84E3-7CDC1ED834A5}" destId="{76DFF617-6E1A-438B-ABD2-E11BB60EE3BC}" srcOrd="17" destOrd="0" presId="urn:microsoft.com/office/officeart/2009/3/layout/CircleRelationship"/>
    <dgm:cxn modelId="{5D00DE1C-26CA-4EBE-9360-5A3FB26A0354}" type="presParOf" srcId="{0CF11104-B8B7-4A83-84E3-7CDC1ED834A5}" destId="{F3A05A17-62FD-44EE-8F7B-D4B587530F05}" srcOrd="18" destOrd="0" presId="urn:microsoft.com/office/officeart/2009/3/layout/CircleRelationship"/>
    <dgm:cxn modelId="{F65684BD-7A91-4CDA-A76C-0DCE9F3C1659}" type="presParOf" srcId="{F3A05A17-62FD-44EE-8F7B-D4B587530F05}" destId="{29DCBAD9-D6A9-4793-90B4-8EA059DFE161}" srcOrd="0" destOrd="0" presId="urn:microsoft.com/office/officeart/2009/3/layout/CircleRelationship"/>
    <dgm:cxn modelId="{B3A4A087-6372-4E07-865D-ED9B668EB9B4}" type="presParOf" srcId="{0CF11104-B8B7-4A83-84E3-7CDC1ED834A5}" destId="{B1F00A05-935A-45A2-92C0-399023DEBF2F}" srcOrd="19" destOrd="0" presId="urn:microsoft.com/office/officeart/2009/3/layout/CircleRelationship"/>
    <dgm:cxn modelId="{B126E4B1-7B1C-491D-A4F5-563D88F7A435}" type="presParOf" srcId="{B1F00A05-935A-45A2-92C0-399023DEBF2F}" destId="{5DFA199A-5FCB-4D28-8142-8292C06F66D4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F267D4-ADAA-4220-AF41-5DB5D5F7A76E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E212AD-B0FD-40ED-A2E1-822F9BAA7A70}">
      <dsp:nvSpPr>
        <dsp:cNvPr id="0" name=""/>
        <dsp:cNvSpPr/>
      </dsp:nvSpPr>
      <dsp:spPr>
        <a:xfrm>
          <a:off x="460128" y="312440"/>
          <a:ext cx="6613476" cy="62520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Управомочивающий </a:t>
          </a:r>
          <a:endParaRPr lang="ru-RU" sz="3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0128" y="312440"/>
        <a:ext cx="6613476" cy="625205"/>
      </dsp:txXfrm>
    </dsp:sp>
    <dsp:sp modelId="{DE247903-452C-46DE-A37D-5831521B7926}">
      <dsp:nvSpPr>
        <dsp:cNvPr id="0" name=""/>
        <dsp:cNvSpPr/>
      </dsp:nvSpPr>
      <dsp:spPr>
        <a:xfrm>
          <a:off x="69375" y="234289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C0D033-C0E7-41C4-845B-6F186CA8342D}">
      <dsp:nvSpPr>
        <dsp:cNvPr id="0" name=""/>
        <dsp:cNvSpPr/>
      </dsp:nvSpPr>
      <dsp:spPr>
        <a:xfrm>
          <a:off x="818573" y="1250411"/>
          <a:ext cx="6255032" cy="625205"/>
        </a:xfrm>
        <a:prstGeom prst="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Обязывания</a:t>
          </a:r>
          <a:endParaRPr lang="ru-RU" sz="3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8573" y="1250411"/>
        <a:ext cx="6255032" cy="625205"/>
      </dsp:txXfrm>
    </dsp:sp>
    <dsp:sp modelId="{9A4110FA-EB4F-48DD-8B9C-0A9E6A65A302}">
      <dsp:nvSpPr>
        <dsp:cNvPr id="0" name=""/>
        <dsp:cNvSpPr/>
      </dsp:nvSpPr>
      <dsp:spPr>
        <a:xfrm>
          <a:off x="427819" y="1172260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57ED2A-C8DD-4565-BF50-977A26421708}">
      <dsp:nvSpPr>
        <dsp:cNvPr id="0" name=""/>
        <dsp:cNvSpPr/>
      </dsp:nvSpPr>
      <dsp:spPr>
        <a:xfrm>
          <a:off x="818573" y="2188382"/>
          <a:ext cx="6255032" cy="625205"/>
        </a:xfrm>
        <a:prstGeom prst="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Дозволения</a:t>
          </a:r>
          <a:endParaRPr lang="ru-RU" sz="3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8573" y="2188382"/>
        <a:ext cx="6255032" cy="625205"/>
      </dsp:txXfrm>
    </dsp:sp>
    <dsp:sp modelId="{E34A05EF-39A8-4C71-8F06-4D54D0EF546F}">
      <dsp:nvSpPr>
        <dsp:cNvPr id="0" name=""/>
        <dsp:cNvSpPr/>
      </dsp:nvSpPr>
      <dsp:spPr>
        <a:xfrm>
          <a:off x="427819" y="2110232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FBE001-F901-49E8-8899-EB4CD3E6E177}">
      <dsp:nvSpPr>
        <dsp:cNvPr id="0" name=""/>
        <dsp:cNvSpPr/>
      </dsp:nvSpPr>
      <dsp:spPr>
        <a:xfrm>
          <a:off x="460128" y="3126353"/>
          <a:ext cx="6613476" cy="625205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Запрещения</a:t>
          </a:r>
          <a:endParaRPr lang="ru-RU" sz="3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0128" y="3126353"/>
        <a:ext cx="6613476" cy="625205"/>
      </dsp:txXfrm>
    </dsp:sp>
    <dsp:sp modelId="{CC8E8277-23E5-4309-B4A2-4125A55A9EB6}">
      <dsp:nvSpPr>
        <dsp:cNvPr id="0" name=""/>
        <dsp:cNvSpPr/>
      </dsp:nvSpPr>
      <dsp:spPr>
        <a:xfrm>
          <a:off x="69375" y="3048203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E61ADE-B5AD-426C-9C3D-1509E5EB1AF5}">
      <dsp:nvSpPr>
        <dsp:cNvPr id="0" name=""/>
        <dsp:cNvSpPr/>
      </dsp:nvSpPr>
      <dsp:spPr>
        <a:xfrm>
          <a:off x="1935394" y="1627404"/>
          <a:ext cx="3657999" cy="22564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4E15D1-6E20-48A2-B155-6C703C459870}">
      <dsp:nvSpPr>
        <dsp:cNvPr id="0" name=""/>
        <dsp:cNvSpPr/>
      </dsp:nvSpPr>
      <dsp:spPr>
        <a:xfrm>
          <a:off x="1881642" y="1623973"/>
          <a:ext cx="3717468" cy="2249744"/>
        </a:xfrm>
        <a:prstGeom prst="rect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A9F445-B502-463F-ACDA-D10AFFF9D8DA}">
      <dsp:nvSpPr>
        <dsp:cNvPr id="0" name=""/>
        <dsp:cNvSpPr/>
      </dsp:nvSpPr>
      <dsp:spPr>
        <a:xfrm>
          <a:off x="2084910" y="1785483"/>
          <a:ext cx="3305445" cy="5751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22860" rIns="68580" bIns="0" numCol="1" spcCol="1270" anchor="b" anchorCtr="0">
          <a:noAutofit/>
        </a:bodyPr>
        <a:lstStyle/>
        <a:p>
          <a:pPr lvl="0" algn="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Государство</a:t>
          </a:r>
          <a:endParaRPr lang="ru-RU" sz="3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84910" y="1785483"/>
        <a:ext cx="3305445" cy="575194"/>
      </dsp:txXfrm>
    </dsp:sp>
    <dsp:sp modelId="{39985EF5-5125-4008-8877-DE4AFE70C840}">
      <dsp:nvSpPr>
        <dsp:cNvPr id="0" name=""/>
        <dsp:cNvSpPr/>
      </dsp:nvSpPr>
      <dsp:spPr>
        <a:xfrm>
          <a:off x="4070968" y="-8090"/>
          <a:ext cx="1984059" cy="1828182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DB1DCF-96BF-4A91-9964-305EC5431CE4}">
      <dsp:nvSpPr>
        <dsp:cNvPr id="0" name=""/>
        <dsp:cNvSpPr/>
      </dsp:nvSpPr>
      <dsp:spPr>
        <a:xfrm>
          <a:off x="4070971" y="52672"/>
          <a:ext cx="1967918" cy="1614323"/>
        </a:xfrm>
        <a:prstGeom prst="rect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88FC9C-35F2-4F3D-BAF7-9323CF7268E5}">
      <dsp:nvSpPr>
        <dsp:cNvPr id="0" name=""/>
        <dsp:cNvSpPr/>
      </dsp:nvSpPr>
      <dsp:spPr>
        <a:xfrm>
          <a:off x="4287530" y="666892"/>
          <a:ext cx="1676735" cy="38364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1430" rIns="34290" bIns="0" numCol="1" spcCol="1270" anchor="b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Физические лица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87530" y="666892"/>
        <a:ext cx="1676735" cy="383643"/>
      </dsp:txXfrm>
    </dsp:sp>
    <dsp:sp modelId="{92009398-7610-4072-8593-90B327076A31}">
      <dsp:nvSpPr>
        <dsp:cNvPr id="0" name=""/>
        <dsp:cNvSpPr/>
      </dsp:nvSpPr>
      <dsp:spPr>
        <a:xfrm>
          <a:off x="5333953" y="2107051"/>
          <a:ext cx="2300808" cy="178778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8000" b="-2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85E6C7-E28F-45B8-A7C0-FF87C8549E53}">
      <dsp:nvSpPr>
        <dsp:cNvPr id="0" name=""/>
        <dsp:cNvSpPr/>
      </dsp:nvSpPr>
      <dsp:spPr>
        <a:xfrm>
          <a:off x="5328585" y="2107054"/>
          <a:ext cx="2364554" cy="1789425"/>
        </a:xfrm>
        <a:prstGeom prst="rect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FCF8C8-9CAC-4BD0-A64F-F4B1659965C5}">
      <dsp:nvSpPr>
        <dsp:cNvPr id="0" name=""/>
        <dsp:cNvSpPr/>
      </dsp:nvSpPr>
      <dsp:spPr>
        <a:xfrm>
          <a:off x="5184571" y="2899139"/>
          <a:ext cx="2284175" cy="38364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1430" rIns="34290" bIns="0" numCol="1" spcCol="1270" anchor="b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Субъекты государства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84571" y="2899139"/>
        <a:ext cx="2284175" cy="383643"/>
      </dsp:txXfrm>
    </dsp:sp>
    <dsp:sp modelId="{09D48B23-43D0-483E-86F1-F51CACF60A82}">
      <dsp:nvSpPr>
        <dsp:cNvPr id="0" name=""/>
        <dsp:cNvSpPr/>
      </dsp:nvSpPr>
      <dsp:spPr>
        <a:xfrm>
          <a:off x="513484" y="2505563"/>
          <a:ext cx="1753042" cy="1783593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B3805D-A2C4-4A1A-951C-BCDA88C82591}">
      <dsp:nvSpPr>
        <dsp:cNvPr id="0" name=""/>
        <dsp:cNvSpPr/>
      </dsp:nvSpPr>
      <dsp:spPr>
        <a:xfrm>
          <a:off x="513484" y="2505563"/>
          <a:ext cx="1753691" cy="1791710"/>
        </a:xfrm>
        <a:prstGeom prst="rect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E716F2-541D-4CB1-ACBF-9DB57A928403}">
      <dsp:nvSpPr>
        <dsp:cNvPr id="0" name=""/>
        <dsp:cNvSpPr/>
      </dsp:nvSpPr>
      <dsp:spPr>
        <a:xfrm>
          <a:off x="615122" y="2793594"/>
          <a:ext cx="1550416" cy="95017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0160" rIns="30480" bIns="0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Социальные и этнические  общества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5122" y="2793594"/>
        <a:ext cx="1550416" cy="950177"/>
      </dsp:txXfrm>
    </dsp:sp>
    <dsp:sp modelId="{3A60639F-1371-41B1-A47C-2AB13F2C189F}">
      <dsp:nvSpPr>
        <dsp:cNvPr id="0" name=""/>
        <dsp:cNvSpPr/>
      </dsp:nvSpPr>
      <dsp:spPr>
        <a:xfrm>
          <a:off x="4752531" y="3880347"/>
          <a:ext cx="2089469" cy="16408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B0ACDB-7C49-4DD3-A1C0-6A26CB1C780E}">
      <dsp:nvSpPr>
        <dsp:cNvPr id="0" name=""/>
        <dsp:cNvSpPr/>
      </dsp:nvSpPr>
      <dsp:spPr>
        <a:xfrm>
          <a:off x="4752534" y="3880347"/>
          <a:ext cx="2047846" cy="1631220"/>
        </a:xfrm>
        <a:prstGeom prst="rect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FD3ACD-FCD1-4FD9-94E9-468C3A628C03}">
      <dsp:nvSpPr>
        <dsp:cNvPr id="0" name=""/>
        <dsp:cNvSpPr/>
      </dsp:nvSpPr>
      <dsp:spPr>
        <a:xfrm>
          <a:off x="4896550" y="3952352"/>
          <a:ext cx="1696587" cy="38364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0160" rIns="30480" bIns="0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Общественные объединения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96550" y="3952352"/>
        <a:ext cx="1696587" cy="3836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0FC7F8-597D-4C66-956C-096164D63F55}">
      <dsp:nvSpPr>
        <dsp:cNvPr id="0" name=""/>
        <dsp:cNvSpPr/>
      </dsp:nvSpPr>
      <dsp:spPr>
        <a:xfrm>
          <a:off x="431816" y="2503945"/>
          <a:ext cx="2086188" cy="72420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Конституционное право</a:t>
          </a:r>
          <a:endParaRPr lang="ru-RU" sz="1800" b="1" kern="1200" dirty="0"/>
        </a:p>
      </dsp:txBody>
      <dsp:txXfrm>
        <a:off x="453027" y="2525156"/>
        <a:ext cx="2043766" cy="681778"/>
      </dsp:txXfrm>
    </dsp:sp>
    <dsp:sp modelId="{103DCF68-84EB-46A5-85D0-839FEC991801}">
      <dsp:nvSpPr>
        <dsp:cNvPr id="0" name=""/>
        <dsp:cNvSpPr/>
      </dsp:nvSpPr>
      <dsp:spPr>
        <a:xfrm rot="17132988">
          <a:off x="1727096" y="1813637"/>
          <a:ext cx="2161179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2161179" y="11370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753656" y="1770978"/>
        <a:ext cx="108058" cy="108058"/>
      </dsp:txXfrm>
    </dsp:sp>
    <dsp:sp modelId="{FED8A848-1D3B-46C5-9A0A-516401B4946E}">
      <dsp:nvSpPr>
        <dsp:cNvPr id="0" name=""/>
        <dsp:cNvSpPr/>
      </dsp:nvSpPr>
      <dsp:spPr>
        <a:xfrm>
          <a:off x="3097365" y="421870"/>
          <a:ext cx="2086188" cy="72420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Политическая система</a:t>
          </a:r>
          <a:endParaRPr lang="ru-RU" sz="1300" b="1" kern="1200" dirty="0"/>
        </a:p>
      </dsp:txBody>
      <dsp:txXfrm>
        <a:off x="3118576" y="443081"/>
        <a:ext cx="2043766" cy="681778"/>
      </dsp:txXfrm>
    </dsp:sp>
    <dsp:sp modelId="{49BBF17E-1CEB-486B-9B47-4E44FC4EA513}">
      <dsp:nvSpPr>
        <dsp:cNvPr id="0" name=""/>
        <dsp:cNvSpPr/>
      </dsp:nvSpPr>
      <dsp:spPr>
        <a:xfrm rot="19457599">
          <a:off x="5116492" y="564392"/>
          <a:ext cx="713484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713484" y="11370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455397" y="557925"/>
        <a:ext cx="35674" cy="35674"/>
      </dsp:txXfrm>
    </dsp:sp>
    <dsp:sp modelId="{AE05B9FD-3650-46E3-9FAD-DCDE4028B383}">
      <dsp:nvSpPr>
        <dsp:cNvPr id="0" name=""/>
        <dsp:cNvSpPr/>
      </dsp:nvSpPr>
      <dsp:spPr>
        <a:xfrm>
          <a:off x="5762914" y="5455"/>
          <a:ext cx="2086188" cy="72420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Государственный суверенитет</a:t>
          </a:r>
          <a:endParaRPr lang="ru-RU" sz="1300" b="1" kern="1200" dirty="0"/>
        </a:p>
      </dsp:txBody>
      <dsp:txXfrm>
        <a:off x="5784125" y="26666"/>
        <a:ext cx="2043766" cy="681778"/>
      </dsp:txXfrm>
    </dsp:sp>
    <dsp:sp modelId="{BE0E5277-A4F5-43D7-A377-2FFB66A5A4F4}">
      <dsp:nvSpPr>
        <dsp:cNvPr id="0" name=""/>
        <dsp:cNvSpPr/>
      </dsp:nvSpPr>
      <dsp:spPr>
        <a:xfrm rot="2142401">
          <a:off x="5116492" y="980807"/>
          <a:ext cx="713484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713484" y="11370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455397" y="974340"/>
        <a:ext cx="35674" cy="35674"/>
      </dsp:txXfrm>
    </dsp:sp>
    <dsp:sp modelId="{B8058B11-D2E2-4F90-99D7-828FDA3529D0}">
      <dsp:nvSpPr>
        <dsp:cNvPr id="0" name=""/>
        <dsp:cNvSpPr/>
      </dsp:nvSpPr>
      <dsp:spPr>
        <a:xfrm>
          <a:off x="5762914" y="838285"/>
          <a:ext cx="2086188" cy="72420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Форма правления</a:t>
          </a:r>
          <a:endParaRPr lang="ru-RU" sz="1300" b="1" kern="1200" dirty="0"/>
        </a:p>
      </dsp:txBody>
      <dsp:txXfrm>
        <a:off x="5784125" y="859496"/>
        <a:ext cx="2043766" cy="681778"/>
      </dsp:txXfrm>
    </dsp:sp>
    <dsp:sp modelId="{E2BE968F-77E6-4F45-AB0F-3D7877DEF828}">
      <dsp:nvSpPr>
        <dsp:cNvPr id="0" name=""/>
        <dsp:cNvSpPr/>
      </dsp:nvSpPr>
      <dsp:spPr>
        <a:xfrm rot="17692822">
          <a:off x="2119159" y="2230052"/>
          <a:ext cx="1377051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377051" y="11370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773259" y="2206996"/>
        <a:ext cx="68852" cy="68852"/>
      </dsp:txXfrm>
    </dsp:sp>
    <dsp:sp modelId="{77C30602-D866-4751-A9C5-980DAD4C35CD}">
      <dsp:nvSpPr>
        <dsp:cNvPr id="0" name=""/>
        <dsp:cNvSpPr/>
      </dsp:nvSpPr>
      <dsp:spPr>
        <a:xfrm>
          <a:off x="3097365" y="1254700"/>
          <a:ext cx="2086188" cy="72420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Государственное устройство</a:t>
          </a:r>
          <a:endParaRPr lang="ru-RU" sz="1300" b="1" kern="1200" dirty="0"/>
        </a:p>
      </dsp:txBody>
      <dsp:txXfrm>
        <a:off x="3118576" y="1275911"/>
        <a:ext cx="2043766" cy="681778"/>
      </dsp:txXfrm>
    </dsp:sp>
    <dsp:sp modelId="{B6BC26E8-20ED-4D51-934F-3A5BB53FFE75}">
      <dsp:nvSpPr>
        <dsp:cNvPr id="0" name=""/>
        <dsp:cNvSpPr/>
      </dsp:nvSpPr>
      <dsp:spPr>
        <a:xfrm rot="19457599">
          <a:off x="2450943" y="2646467"/>
          <a:ext cx="713484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713484" y="11370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789848" y="2640000"/>
        <a:ext cx="35674" cy="35674"/>
      </dsp:txXfrm>
    </dsp:sp>
    <dsp:sp modelId="{3288B375-3716-42A3-B558-125E102B8928}">
      <dsp:nvSpPr>
        <dsp:cNvPr id="0" name=""/>
        <dsp:cNvSpPr/>
      </dsp:nvSpPr>
      <dsp:spPr>
        <a:xfrm>
          <a:off x="3097365" y="2087530"/>
          <a:ext cx="2086188" cy="72420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Конституционный контроль</a:t>
          </a:r>
          <a:endParaRPr lang="ru-RU" sz="1300" b="1" kern="1200" dirty="0"/>
        </a:p>
      </dsp:txBody>
      <dsp:txXfrm>
        <a:off x="3118576" y="2108741"/>
        <a:ext cx="2043766" cy="681778"/>
      </dsp:txXfrm>
    </dsp:sp>
    <dsp:sp modelId="{34718AAF-2A53-4F6C-8723-2B2CB960BA54}">
      <dsp:nvSpPr>
        <dsp:cNvPr id="0" name=""/>
        <dsp:cNvSpPr/>
      </dsp:nvSpPr>
      <dsp:spPr>
        <a:xfrm rot="2142401">
          <a:off x="2450943" y="3062882"/>
          <a:ext cx="713484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713484" y="11370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789848" y="3056415"/>
        <a:ext cx="35674" cy="35674"/>
      </dsp:txXfrm>
    </dsp:sp>
    <dsp:sp modelId="{0D93A237-756D-4248-AFEA-27A43ACEDC8E}">
      <dsp:nvSpPr>
        <dsp:cNvPr id="0" name=""/>
        <dsp:cNvSpPr/>
      </dsp:nvSpPr>
      <dsp:spPr>
        <a:xfrm>
          <a:off x="3097365" y="2920360"/>
          <a:ext cx="2086188" cy="72420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Избирательное право и избирательная система</a:t>
          </a:r>
          <a:endParaRPr lang="ru-RU" sz="1300" b="1" kern="1200" dirty="0"/>
        </a:p>
      </dsp:txBody>
      <dsp:txXfrm>
        <a:off x="3118576" y="2941571"/>
        <a:ext cx="2043766" cy="681778"/>
      </dsp:txXfrm>
    </dsp:sp>
    <dsp:sp modelId="{566C970B-0F79-41F8-9E0A-D7126D480D2F}">
      <dsp:nvSpPr>
        <dsp:cNvPr id="0" name=""/>
        <dsp:cNvSpPr/>
      </dsp:nvSpPr>
      <dsp:spPr>
        <a:xfrm rot="3907178">
          <a:off x="2119159" y="3479297"/>
          <a:ext cx="1377051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377051" y="11370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773259" y="3456241"/>
        <a:ext cx="68852" cy="68852"/>
      </dsp:txXfrm>
    </dsp:sp>
    <dsp:sp modelId="{4ABB027B-DECE-4903-BEFC-BDDA451ECDCA}">
      <dsp:nvSpPr>
        <dsp:cNvPr id="0" name=""/>
        <dsp:cNvSpPr/>
      </dsp:nvSpPr>
      <dsp:spPr>
        <a:xfrm>
          <a:off x="3097365" y="3753190"/>
          <a:ext cx="2086188" cy="72420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Законодательная власть и статус депутатов</a:t>
          </a:r>
          <a:endParaRPr lang="ru-RU" sz="1300" b="1" kern="1200" dirty="0"/>
        </a:p>
      </dsp:txBody>
      <dsp:txXfrm>
        <a:off x="3118576" y="3774401"/>
        <a:ext cx="2043766" cy="681778"/>
      </dsp:txXfrm>
    </dsp:sp>
    <dsp:sp modelId="{72FA3CB6-6D05-4BD5-B01A-345C83782F9C}">
      <dsp:nvSpPr>
        <dsp:cNvPr id="0" name=""/>
        <dsp:cNvSpPr/>
      </dsp:nvSpPr>
      <dsp:spPr>
        <a:xfrm rot="4467012">
          <a:off x="1727096" y="3895712"/>
          <a:ext cx="2161179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2161179" y="11370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753656" y="3853053"/>
        <a:ext cx="108058" cy="108058"/>
      </dsp:txXfrm>
    </dsp:sp>
    <dsp:sp modelId="{5C3DFD6F-A4F5-41E8-8F58-29696F798450}">
      <dsp:nvSpPr>
        <dsp:cNvPr id="0" name=""/>
        <dsp:cNvSpPr/>
      </dsp:nvSpPr>
      <dsp:spPr>
        <a:xfrm>
          <a:off x="3097365" y="4586020"/>
          <a:ext cx="2086188" cy="72420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Исполнительная власть </a:t>
          </a:r>
          <a:endParaRPr lang="ru-RU" sz="1300" b="1" kern="1200" dirty="0"/>
        </a:p>
      </dsp:txBody>
      <dsp:txXfrm>
        <a:off x="3118576" y="4607231"/>
        <a:ext cx="2043766" cy="681778"/>
      </dsp:txXfrm>
    </dsp:sp>
    <dsp:sp modelId="{BB4C8E00-8AE6-461C-A206-5505A3177F93}">
      <dsp:nvSpPr>
        <dsp:cNvPr id="0" name=""/>
        <dsp:cNvSpPr/>
      </dsp:nvSpPr>
      <dsp:spPr>
        <a:xfrm rot="19457599">
          <a:off x="5116492" y="4728542"/>
          <a:ext cx="713484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713484" y="11370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455397" y="4722076"/>
        <a:ext cx="35674" cy="35674"/>
      </dsp:txXfrm>
    </dsp:sp>
    <dsp:sp modelId="{AF537042-DA52-4DF4-A93D-5081BC1B6108}">
      <dsp:nvSpPr>
        <dsp:cNvPr id="0" name=""/>
        <dsp:cNvSpPr/>
      </dsp:nvSpPr>
      <dsp:spPr>
        <a:xfrm>
          <a:off x="5762914" y="4169605"/>
          <a:ext cx="2086188" cy="72420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Институт главы государства</a:t>
          </a:r>
          <a:endParaRPr lang="ru-RU" sz="1300" b="1" kern="1200" dirty="0"/>
        </a:p>
      </dsp:txBody>
      <dsp:txXfrm>
        <a:off x="5784125" y="4190816"/>
        <a:ext cx="2043766" cy="681778"/>
      </dsp:txXfrm>
    </dsp:sp>
    <dsp:sp modelId="{58456096-76E2-49F5-AAFA-F7F793CE5A0C}">
      <dsp:nvSpPr>
        <dsp:cNvPr id="0" name=""/>
        <dsp:cNvSpPr/>
      </dsp:nvSpPr>
      <dsp:spPr>
        <a:xfrm rot="2142401">
          <a:off x="5116492" y="5144957"/>
          <a:ext cx="713484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713484" y="11370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455397" y="5138491"/>
        <a:ext cx="35674" cy="35674"/>
      </dsp:txXfrm>
    </dsp:sp>
    <dsp:sp modelId="{FC393EC3-22DE-425E-9BC4-6F9F2CE80299}">
      <dsp:nvSpPr>
        <dsp:cNvPr id="0" name=""/>
        <dsp:cNvSpPr/>
      </dsp:nvSpPr>
      <dsp:spPr>
        <a:xfrm>
          <a:off x="5762914" y="5002435"/>
          <a:ext cx="2086188" cy="72420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Функции Правительства</a:t>
          </a:r>
          <a:endParaRPr lang="ru-RU" sz="1300" b="1" kern="1200" dirty="0"/>
        </a:p>
      </dsp:txBody>
      <dsp:txXfrm>
        <a:off x="5784125" y="5023646"/>
        <a:ext cx="2043766" cy="6817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1F3377-4E10-4898-8C82-72C93F1CF52F}">
      <dsp:nvSpPr>
        <dsp:cNvPr id="0" name=""/>
        <dsp:cNvSpPr/>
      </dsp:nvSpPr>
      <dsp:spPr>
        <a:xfrm>
          <a:off x="0" y="220499"/>
          <a:ext cx="8136904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139B31-CFFC-4769-B8C8-87EACE9DFD6B}">
      <dsp:nvSpPr>
        <dsp:cNvPr id="0" name=""/>
        <dsp:cNvSpPr/>
      </dsp:nvSpPr>
      <dsp:spPr>
        <a:xfrm>
          <a:off x="406845" y="28619"/>
          <a:ext cx="6703938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Закрепляет государственный строй, основные права и свободы, определяет форму государства и систему высших органов государственной власти</a:t>
          </a:r>
          <a:endParaRPr lang="ru-RU" sz="1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5579" y="47353"/>
        <a:ext cx="6666470" cy="346292"/>
      </dsp:txXfrm>
    </dsp:sp>
    <dsp:sp modelId="{343F1056-0CE1-4523-BEA2-13C7213D8F7D}">
      <dsp:nvSpPr>
        <dsp:cNvPr id="0" name=""/>
        <dsp:cNvSpPr/>
      </dsp:nvSpPr>
      <dsp:spPr>
        <a:xfrm>
          <a:off x="0" y="810179"/>
          <a:ext cx="8136904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5B3076-114B-44D9-8CB1-5917D089A688}">
      <dsp:nvSpPr>
        <dsp:cNvPr id="0" name=""/>
        <dsp:cNvSpPr/>
      </dsp:nvSpPr>
      <dsp:spPr>
        <a:xfrm>
          <a:off x="406845" y="618299"/>
          <a:ext cx="6703938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Обладает высшей юридической силой</a:t>
          </a:r>
          <a:endParaRPr lang="ru-RU" sz="1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5579" y="637033"/>
        <a:ext cx="6666470" cy="346292"/>
      </dsp:txXfrm>
    </dsp:sp>
    <dsp:sp modelId="{D8EF7DD6-F13E-4B55-9B55-A07E4D145777}">
      <dsp:nvSpPr>
        <dsp:cNvPr id="0" name=""/>
        <dsp:cNvSpPr/>
      </dsp:nvSpPr>
      <dsp:spPr>
        <a:xfrm>
          <a:off x="0" y="1399860"/>
          <a:ext cx="8136904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0239D6-81D7-4080-AA5A-44D38F924947}">
      <dsp:nvSpPr>
        <dsp:cNvPr id="0" name=""/>
        <dsp:cNvSpPr/>
      </dsp:nvSpPr>
      <dsp:spPr>
        <a:xfrm>
          <a:off x="406845" y="1207980"/>
          <a:ext cx="6703938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Отличается относительной стабильностью</a:t>
          </a:r>
          <a:endParaRPr lang="ru-RU" sz="1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5579" y="1226714"/>
        <a:ext cx="6666470" cy="346292"/>
      </dsp:txXfrm>
    </dsp:sp>
    <dsp:sp modelId="{0660F8FC-7C0E-4F38-93CD-079848946ECD}">
      <dsp:nvSpPr>
        <dsp:cNvPr id="0" name=""/>
        <dsp:cNvSpPr/>
      </dsp:nvSpPr>
      <dsp:spPr>
        <a:xfrm>
          <a:off x="0" y="1989540"/>
          <a:ext cx="8136904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0C7CEF-7065-439E-B107-1F69178A4DB1}">
      <dsp:nvSpPr>
        <dsp:cNvPr id="0" name=""/>
        <dsp:cNvSpPr/>
      </dsp:nvSpPr>
      <dsp:spPr>
        <a:xfrm>
          <a:off x="406845" y="1797660"/>
          <a:ext cx="6703938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Является базой для текущего законодательства</a:t>
          </a:r>
          <a:endParaRPr lang="ru-RU" sz="1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5579" y="1816394"/>
        <a:ext cx="6666470" cy="346292"/>
      </dsp:txXfrm>
    </dsp:sp>
    <dsp:sp modelId="{13C6E65B-5938-44E7-99EB-FFEA7EFD9158}">
      <dsp:nvSpPr>
        <dsp:cNvPr id="0" name=""/>
        <dsp:cNvSpPr/>
      </dsp:nvSpPr>
      <dsp:spPr>
        <a:xfrm>
          <a:off x="0" y="2579220"/>
          <a:ext cx="8136904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2AC1AE-E2C9-4CBB-A733-B30B5ECE204C}">
      <dsp:nvSpPr>
        <dsp:cNvPr id="0" name=""/>
        <dsp:cNvSpPr/>
      </dsp:nvSpPr>
      <dsp:spPr>
        <a:xfrm>
          <a:off x="406845" y="2387340"/>
          <a:ext cx="6703938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Отличается особым порядком принятия и изменения</a:t>
          </a:r>
          <a:endParaRPr lang="ru-RU" sz="1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5579" y="2406074"/>
        <a:ext cx="6666470" cy="346292"/>
      </dsp:txXfrm>
    </dsp:sp>
    <dsp:sp modelId="{5EF963F6-91ED-405A-BC7E-66CC0ACE480B}">
      <dsp:nvSpPr>
        <dsp:cNvPr id="0" name=""/>
        <dsp:cNvSpPr/>
      </dsp:nvSpPr>
      <dsp:spPr>
        <a:xfrm>
          <a:off x="0" y="3168900"/>
          <a:ext cx="8136904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B63147-2A35-4CCB-81B7-A9CEF0C1D3E0}">
      <dsp:nvSpPr>
        <dsp:cNvPr id="0" name=""/>
        <dsp:cNvSpPr/>
      </dsp:nvSpPr>
      <dsp:spPr>
        <a:xfrm>
          <a:off x="406845" y="2977020"/>
          <a:ext cx="6703938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Является нормативным актом прямого действия</a:t>
          </a:r>
          <a:endParaRPr lang="ru-RU" sz="1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5579" y="2995754"/>
        <a:ext cx="6666470" cy="346292"/>
      </dsp:txXfrm>
    </dsp:sp>
    <dsp:sp modelId="{4111AE30-EB8B-4EB7-82AD-5A9E6BDCF1F4}">
      <dsp:nvSpPr>
        <dsp:cNvPr id="0" name=""/>
        <dsp:cNvSpPr/>
      </dsp:nvSpPr>
      <dsp:spPr>
        <a:xfrm>
          <a:off x="0" y="3758580"/>
          <a:ext cx="8136904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2D6441-63BD-4E9D-9786-4272FDC52696}">
      <dsp:nvSpPr>
        <dsp:cNvPr id="0" name=""/>
        <dsp:cNvSpPr/>
      </dsp:nvSpPr>
      <dsp:spPr>
        <a:xfrm>
          <a:off x="406845" y="3566700"/>
          <a:ext cx="6703938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Обладает верховенством на всей территории государства</a:t>
          </a:r>
          <a:endParaRPr lang="ru-RU" sz="1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5579" y="3585434"/>
        <a:ext cx="6666470" cy="3462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5DAED7-388C-4CE5-8ECA-67E03DF30D03}">
      <dsp:nvSpPr>
        <dsp:cNvPr id="0" name=""/>
        <dsp:cNvSpPr/>
      </dsp:nvSpPr>
      <dsp:spPr>
        <a:xfrm>
          <a:off x="0" y="3528392"/>
          <a:ext cx="8424936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96C6E8-A9E4-41A7-A326-CDCF2209B4E7}">
      <dsp:nvSpPr>
        <dsp:cNvPr id="0" name=""/>
        <dsp:cNvSpPr/>
      </dsp:nvSpPr>
      <dsp:spPr>
        <a:xfrm>
          <a:off x="0" y="1800200"/>
          <a:ext cx="8424936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3F8152-7417-423F-96D9-F115F3F4EDFF}">
      <dsp:nvSpPr>
        <dsp:cNvPr id="0" name=""/>
        <dsp:cNvSpPr/>
      </dsp:nvSpPr>
      <dsp:spPr>
        <a:xfrm>
          <a:off x="0" y="570173"/>
          <a:ext cx="8424936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0556C0-AFCC-479B-8962-E022B81AD6D2}">
      <dsp:nvSpPr>
        <dsp:cNvPr id="0" name=""/>
        <dsp:cNvSpPr/>
      </dsp:nvSpPr>
      <dsp:spPr>
        <a:xfrm>
          <a:off x="2190483" y="635"/>
          <a:ext cx="6234452" cy="569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b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  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2190483" y="635"/>
        <a:ext cx="6234452" cy="569537"/>
      </dsp:txXfrm>
    </dsp:sp>
    <dsp:sp modelId="{D352728D-AB1C-416B-AFDB-859D79C03A40}">
      <dsp:nvSpPr>
        <dsp:cNvPr id="0" name=""/>
        <dsp:cNvSpPr/>
      </dsp:nvSpPr>
      <dsp:spPr>
        <a:xfrm>
          <a:off x="0" y="635"/>
          <a:ext cx="2190483" cy="569537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rgbClr val="00B050"/>
            </a:gs>
            <a:gs pos="39999">
              <a:srgbClr val="00B050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Учредительная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808" y="28443"/>
        <a:ext cx="2134867" cy="541729"/>
      </dsp:txXfrm>
    </dsp:sp>
    <dsp:sp modelId="{EB3F1442-B256-41EB-8B83-6B92C27C55D9}">
      <dsp:nvSpPr>
        <dsp:cNvPr id="0" name=""/>
        <dsp:cNvSpPr/>
      </dsp:nvSpPr>
      <dsp:spPr>
        <a:xfrm>
          <a:off x="0" y="570173"/>
          <a:ext cx="8424936" cy="1139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Согласно этой функции конституция, которая появляется в результате существенных изменений в общественной жизни, становится политической и правовой основой для его дальнейшего развития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570173"/>
        <a:ext cx="8424936" cy="1139246"/>
      </dsp:txXfrm>
    </dsp:sp>
    <dsp:sp modelId="{C2ACD267-FEEC-4DA9-A128-E65983A93043}">
      <dsp:nvSpPr>
        <dsp:cNvPr id="0" name=""/>
        <dsp:cNvSpPr/>
      </dsp:nvSpPr>
      <dsp:spPr>
        <a:xfrm>
          <a:off x="2190483" y="1194221"/>
          <a:ext cx="6234452" cy="569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b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  </a:t>
          </a:r>
          <a:endParaRPr lang="ru-RU" sz="1500" kern="1200" dirty="0"/>
        </a:p>
      </dsp:txBody>
      <dsp:txXfrm>
        <a:off x="2190483" y="1194221"/>
        <a:ext cx="6234452" cy="569537"/>
      </dsp:txXfrm>
    </dsp:sp>
    <dsp:sp modelId="{A1969006-EFE2-4FB5-878E-E9642C4C9092}">
      <dsp:nvSpPr>
        <dsp:cNvPr id="0" name=""/>
        <dsp:cNvSpPr/>
      </dsp:nvSpPr>
      <dsp:spPr>
        <a:xfrm>
          <a:off x="0" y="1194221"/>
          <a:ext cx="2190483" cy="569537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rgbClr val="00B050"/>
            </a:gs>
            <a:gs pos="39999">
              <a:srgbClr val="00B050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Организаторская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808" y="1222029"/>
        <a:ext cx="2134867" cy="541729"/>
      </dsp:txXfrm>
    </dsp:sp>
    <dsp:sp modelId="{23B9D69E-26C4-4EB3-921E-16250AD6B3B1}">
      <dsp:nvSpPr>
        <dsp:cNvPr id="0" name=""/>
        <dsp:cNvSpPr/>
      </dsp:nvSpPr>
      <dsp:spPr>
        <a:xfrm>
          <a:off x="0" y="1944212"/>
          <a:ext cx="8424936" cy="1139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только закрепляет достигнутые результаты, но в то же время ставит перед обществом и государством новые задачи. Также она увеличивает политическую активность, направляет государственные органы и общественные объединения, всех граждан на осуществление деятельности в духе и рамках нового основного закона.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944212"/>
        <a:ext cx="8424936" cy="1139246"/>
      </dsp:txXfrm>
    </dsp:sp>
    <dsp:sp modelId="{7BE0C971-17C0-42CA-B0FA-937CA13C1237}">
      <dsp:nvSpPr>
        <dsp:cNvPr id="0" name=""/>
        <dsp:cNvSpPr/>
      </dsp:nvSpPr>
      <dsp:spPr>
        <a:xfrm>
          <a:off x="2160246" y="2664026"/>
          <a:ext cx="6234452" cy="569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b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  </a:t>
          </a:r>
          <a:endParaRPr lang="ru-RU" sz="1500" kern="1200" dirty="0"/>
        </a:p>
      </dsp:txBody>
      <dsp:txXfrm>
        <a:off x="2160246" y="2664026"/>
        <a:ext cx="6234452" cy="569537"/>
      </dsp:txXfrm>
    </dsp:sp>
    <dsp:sp modelId="{73FFA4D2-2DA9-4F07-9100-E4D7464BA2C8}">
      <dsp:nvSpPr>
        <dsp:cNvPr id="0" name=""/>
        <dsp:cNvSpPr/>
      </dsp:nvSpPr>
      <dsp:spPr>
        <a:xfrm>
          <a:off x="0" y="2958853"/>
          <a:ext cx="2190483" cy="569537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rgbClr val="00B050"/>
            </a:gs>
            <a:gs pos="39999">
              <a:srgbClr val="00B050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Юридическая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808" y="2986661"/>
        <a:ext cx="2134867" cy="541729"/>
      </dsp:txXfrm>
    </dsp:sp>
    <dsp:sp modelId="{55E534C2-9DEC-435F-BA1A-D5AB6FD4B687}">
      <dsp:nvSpPr>
        <dsp:cNvPr id="0" name=""/>
        <dsp:cNvSpPr/>
      </dsp:nvSpPr>
      <dsp:spPr>
        <a:xfrm>
          <a:off x="0" y="3384381"/>
          <a:ext cx="8424936" cy="1139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Конституция становится основой новой правовой системы и правопорядка в стране, а также сама регулирует общественные отношения и как документ прямого действия является почвой для их возникновения.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384381"/>
        <a:ext cx="8424936" cy="11392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ED73B9-B334-4232-A8F2-489402A1D7E9}">
      <dsp:nvSpPr>
        <dsp:cNvPr id="0" name=""/>
        <dsp:cNvSpPr/>
      </dsp:nvSpPr>
      <dsp:spPr>
        <a:xfrm>
          <a:off x="1849924" y="434708"/>
          <a:ext cx="3436462" cy="33817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Конституционное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53182" y="929950"/>
        <a:ext cx="2429946" cy="2391238"/>
      </dsp:txXfrm>
    </dsp:sp>
    <dsp:sp modelId="{25547F8A-8307-469A-AEA5-90F0879B99B9}">
      <dsp:nvSpPr>
        <dsp:cNvPr id="0" name=""/>
        <dsp:cNvSpPr/>
      </dsp:nvSpPr>
      <dsp:spPr>
        <a:xfrm>
          <a:off x="3017472" y="3343383"/>
          <a:ext cx="230600" cy="2305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0D4040-4C68-47F2-A9A6-D058BA71672B}">
      <dsp:nvSpPr>
        <dsp:cNvPr id="0" name=""/>
        <dsp:cNvSpPr/>
      </dsp:nvSpPr>
      <dsp:spPr>
        <a:xfrm>
          <a:off x="5182651" y="1856137"/>
          <a:ext cx="230600" cy="2305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4C860D-5415-4790-A3C9-3D85BA3681F6}">
      <dsp:nvSpPr>
        <dsp:cNvPr id="0" name=""/>
        <dsp:cNvSpPr/>
      </dsp:nvSpPr>
      <dsp:spPr>
        <a:xfrm>
          <a:off x="4080698" y="3588786"/>
          <a:ext cx="318029" cy="3185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1BC3D8-327F-4BC6-9D1A-F6AFD3470C6E}">
      <dsp:nvSpPr>
        <dsp:cNvPr id="0" name=""/>
        <dsp:cNvSpPr/>
      </dsp:nvSpPr>
      <dsp:spPr>
        <a:xfrm>
          <a:off x="3082017" y="1016653"/>
          <a:ext cx="230600" cy="2305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C5E8D7-C76C-4DBF-BD91-818C15D26349}">
      <dsp:nvSpPr>
        <dsp:cNvPr id="0" name=""/>
        <dsp:cNvSpPr/>
      </dsp:nvSpPr>
      <dsp:spPr>
        <a:xfrm>
          <a:off x="2356183" y="2336207"/>
          <a:ext cx="230600" cy="2305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0ECE98-71EC-4EF4-A5E3-67554F1ECCF5}">
      <dsp:nvSpPr>
        <dsp:cNvPr id="0" name=""/>
        <dsp:cNvSpPr/>
      </dsp:nvSpPr>
      <dsp:spPr>
        <a:xfrm>
          <a:off x="1219484" y="529470"/>
          <a:ext cx="1614084" cy="1463854"/>
        </a:xfrm>
        <a:prstGeom prst="ellipse">
          <a:avLst/>
        </a:prstGeom>
        <a:solidFill>
          <a:srgbClr val="25FF8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Уголовное право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55861" y="743846"/>
        <a:ext cx="1141330" cy="1035102"/>
      </dsp:txXfrm>
    </dsp:sp>
    <dsp:sp modelId="{A2CB2317-66D3-4EE7-A1E0-5A41C495E36F}">
      <dsp:nvSpPr>
        <dsp:cNvPr id="0" name=""/>
        <dsp:cNvSpPr/>
      </dsp:nvSpPr>
      <dsp:spPr>
        <a:xfrm>
          <a:off x="3448748" y="1026878"/>
          <a:ext cx="318029" cy="3185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48B6B-C7DA-44B9-B07E-88EF72C32426}">
      <dsp:nvSpPr>
        <dsp:cNvPr id="0" name=""/>
        <dsp:cNvSpPr/>
      </dsp:nvSpPr>
      <dsp:spPr>
        <a:xfrm>
          <a:off x="1353394" y="2715048"/>
          <a:ext cx="575034" cy="5751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DB7376-56C3-4539-A2A5-B826002CC459}">
      <dsp:nvSpPr>
        <dsp:cNvPr id="0" name=""/>
        <dsp:cNvSpPr/>
      </dsp:nvSpPr>
      <dsp:spPr>
        <a:xfrm>
          <a:off x="4317703" y="634878"/>
          <a:ext cx="1904781" cy="188540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Гражданское право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96652" y="910988"/>
        <a:ext cx="1346883" cy="1333180"/>
      </dsp:txXfrm>
    </dsp:sp>
    <dsp:sp modelId="{CFBDCEE9-5116-4A55-B80A-3099426AACF9}">
      <dsp:nvSpPr>
        <dsp:cNvPr id="0" name=""/>
        <dsp:cNvSpPr/>
      </dsp:nvSpPr>
      <dsp:spPr>
        <a:xfrm>
          <a:off x="4469407" y="604655"/>
          <a:ext cx="318029" cy="3185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79E10C-B93D-403D-AC7C-3A8820319A23}">
      <dsp:nvSpPr>
        <dsp:cNvPr id="0" name=""/>
        <dsp:cNvSpPr/>
      </dsp:nvSpPr>
      <dsp:spPr>
        <a:xfrm>
          <a:off x="1134529" y="3399621"/>
          <a:ext cx="230600" cy="2305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34397-A5FB-424A-BED7-8A6A94CFD4FC}">
      <dsp:nvSpPr>
        <dsp:cNvPr id="0" name=""/>
        <dsp:cNvSpPr/>
      </dsp:nvSpPr>
      <dsp:spPr>
        <a:xfrm>
          <a:off x="3432318" y="3071394"/>
          <a:ext cx="230600" cy="2305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9BD9A8-A5D4-4CBB-9A9D-18B204B0AC9A}">
      <dsp:nvSpPr>
        <dsp:cNvPr id="0" name=""/>
        <dsp:cNvSpPr/>
      </dsp:nvSpPr>
      <dsp:spPr>
        <a:xfrm>
          <a:off x="3960439" y="2808312"/>
          <a:ext cx="2116187" cy="2010155"/>
        </a:xfrm>
        <a:prstGeom prst="ellipse">
          <a:avLst/>
        </a:prstGeom>
        <a:solidFill>
          <a:srgbClr val="EA65E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Финансовое право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70347" y="3102692"/>
        <a:ext cx="1496371" cy="1421395"/>
      </dsp:txXfrm>
    </dsp:sp>
    <dsp:sp modelId="{1754F11E-A088-48A6-A8E9-212AAAEC4EFE}">
      <dsp:nvSpPr>
        <dsp:cNvPr id="0" name=""/>
        <dsp:cNvSpPr/>
      </dsp:nvSpPr>
      <dsp:spPr>
        <a:xfrm>
          <a:off x="5511242" y="2633758"/>
          <a:ext cx="230600" cy="2305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4FF51C-DB5D-4157-BECE-FB0F61AA873B}">
      <dsp:nvSpPr>
        <dsp:cNvPr id="0" name=""/>
        <dsp:cNvSpPr/>
      </dsp:nvSpPr>
      <dsp:spPr>
        <a:xfrm>
          <a:off x="1080120" y="2664295"/>
          <a:ext cx="2202864" cy="2282683"/>
        </a:xfrm>
        <a:prstGeom prst="ellipse">
          <a:avLst/>
        </a:prstGeom>
        <a:solidFill>
          <a:srgbClr val="0D5E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Административ-ное право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02722" y="2998586"/>
        <a:ext cx="1557660" cy="1614101"/>
      </dsp:txXfrm>
    </dsp:sp>
    <dsp:sp modelId="{D8BF16FE-BB0E-4448-A313-FA3900B5E0D7}">
      <dsp:nvSpPr>
        <dsp:cNvPr id="0" name=""/>
        <dsp:cNvSpPr/>
      </dsp:nvSpPr>
      <dsp:spPr>
        <a:xfrm>
          <a:off x="3539697" y="3630198"/>
          <a:ext cx="230600" cy="2305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DFF617-6E1A-438B-ABD2-E11BB60EE3BC}">
      <dsp:nvSpPr>
        <dsp:cNvPr id="0" name=""/>
        <dsp:cNvSpPr/>
      </dsp:nvSpPr>
      <dsp:spPr>
        <a:xfrm>
          <a:off x="3174772" y="-72010"/>
          <a:ext cx="1162977" cy="1163109"/>
        </a:xfrm>
        <a:prstGeom prst="ellipse">
          <a:avLst/>
        </a:prstGeom>
        <a:solidFill>
          <a:srgbClr val="3FCD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отрасли права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45086" y="98323"/>
        <a:ext cx="822349" cy="822443"/>
      </dsp:txXfrm>
    </dsp:sp>
    <dsp:sp modelId="{29DCBAD9-D6A9-4793-90B4-8EA059DFE161}">
      <dsp:nvSpPr>
        <dsp:cNvPr id="0" name=""/>
        <dsp:cNvSpPr/>
      </dsp:nvSpPr>
      <dsp:spPr>
        <a:xfrm>
          <a:off x="694107" y="1055764"/>
          <a:ext cx="230600" cy="2305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FA199A-5FCB-4D28-8142-8292C06F66D4}">
      <dsp:nvSpPr>
        <dsp:cNvPr id="0" name=""/>
        <dsp:cNvSpPr/>
      </dsp:nvSpPr>
      <dsp:spPr>
        <a:xfrm>
          <a:off x="4861102" y="6410"/>
          <a:ext cx="230600" cy="2305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hemePictureAccent">
  <dgm:title val="Акцент на главном рисунке"/>
  <dgm:desc val="Служит для отображения группы рисунков, в которой первый рисунок  — самый большой и расположен по центру. Может содержать до шести рисунков уровня 1. Неиспользуемые рисунки не отображаются, но остаются доступными при смене макета.  Рекомендуется использовать небольшие объемы текста."/>
  <dgm:catLst>
    <dgm:cat type="picture" pri="13250"/>
    <dgm:cat type="officeonline" pri="4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  <dgm:pt modelId="50">
          <dgm:prSet phldr="1"/>
        </dgm:pt>
        <dgm:pt modelId="60">
          <dgm:prSet phldr="1"/>
        </dgm:pt>
      </dgm:ptLst>
      <dgm:cxnLst>
        <dgm:cxn modelId="70" srcId="0" destId="10" srcOrd="0" destOrd="0"/>
        <dgm:cxn modelId="80" srcId="0" destId="20" srcOrd="1" destOrd="0"/>
        <dgm:cxn modelId="90" srcId="0" destId="30" srcOrd="2" destOrd="0"/>
        <dgm:cxn modelId="100" srcId="0" destId="40" srcOrd="3" destOrd="0"/>
        <dgm:cxn modelId="110" srcId="0" destId="50" srcOrd="4" destOrd="0"/>
        <dgm:cxn modelId="120" srcId="0" destId="60" srcOrd="5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6"/>
      <dgm:chPref val="6"/>
      <dgm:dir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62"/>
            </dgm:alg>
            <dgm:constrLst>
              <dgm:constr type="primFontSz" for="des" forName="Text1" val="65"/>
              <dgm:constr type="l" for="ch" forName="Image1" refType="w" fact="0"/>
              <dgm:constr type="t" for="ch" forName="Image1" refType="h" fact="0"/>
              <dgm:constr type="w" for="ch" forName="Image1" refType="w"/>
              <dgm:constr type="h" for="ch" forName="Image1" refType="h"/>
              <dgm:constr type="l" for="ch" forName="Accent1" refType="w" fact="0.0491"/>
              <dgm:constr type="t" for="ch" forName="Accent1" refType="h" fact="0.0756"/>
              <dgm:constr type="w" for="ch" forName="Accent1" refType="w" fact="0.9035"/>
              <dgm:constr type="h" for="ch" forName="Accent1" refType="h" fact="0.8429"/>
              <dgm:constr type="l" for="ch" forName="Text1" refType="w" fact="0.0491"/>
              <dgm:constr type="t" for="ch" forName="Text1" refType="h" fact="0.6654"/>
              <dgm:constr type="w" for="ch" forName="Text1" refType="w" fact="0.9035"/>
              <dgm:constr type="h" for="ch" forName="Text1" refType="h" fact="0.2548"/>
            </dgm:constrLst>
          </dgm:if>
          <dgm:if name="Name5" axis="ch" ptType="node" func="cnt" op="equ" val="2">
            <dgm:alg type="composite">
              <dgm:param type="ar" val="0.9528"/>
            </dgm:alg>
            <dgm:constrLst>
              <dgm:constr type="primFontSz" for="des" forName="Text1" val="65"/>
              <dgm:constr type="primFontSz" for="des" forName="Text2" refType="primFontSz" refFor="des" refForName="Text1" op="equ"/>
              <dgm:constr type="l" for="ch" forName="Image1" refType="w" fact="0"/>
              <dgm:constr type="t" for="ch" forName="Image1" refType="h" fact="0.4119"/>
              <dgm:constr type="w" for="ch" forName="Image1" refType="w" fact="0.997"/>
              <dgm:constr type="h" for="ch" forName="Image1" refType="h" fact="0.5881"/>
              <dgm:constr type="l" for="ch" forName="Accent1" refType="w" fact="0.049"/>
              <dgm:constr type="t" for="ch" forName="Accent1" refType="h" fact="0.4563"/>
              <dgm:constr type="w" for="ch" forName="Accent1" refType="w" fact="0.9008"/>
              <dgm:constr type="h" for="ch" forName="Accent1" refType="h" fact="0.4958"/>
              <dgm:constr type="l" for="ch" forName="Image2" refType="w" fact="0.6099"/>
              <dgm:constr type="t" for="ch" forName="Image2" refType="h" fact="0"/>
              <dgm:constr type="w" for="ch" forName="Image2" refType="w" fact="0.3901"/>
              <dgm:constr type="h" for="ch" forName="Image2" refType="h" fact="0.3806"/>
              <dgm:constr type="l" for="ch" forName="Accent2" refType="w" fact="0.6338"/>
              <dgm:constr type="t" for="ch" forName="Accent2" refType="h" fact="0.0231"/>
              <dgm:constr type="w" for="ch" forName="Accent2" refType="w" fact="0.3418"/>
              <dgm:constr type="h" for="ch" forName="Accent2" refType="h" fact="0.3343"/>
              <dgm:constr type="l" for="ch" forName="Text1" refType="w" fact="0.049"/>
              <dgm:constr type="t" for="ch" forName="Text1" refType="h" fact="0.8032"/>
              <dgm:constr type="w" for="ch" forName="Text1" refType="w" fact="0.9008"/>
              <dgm:constr type="h" for="ch" forName="Text1" refType="h" fact="0.1499"/>
              <dgm:constr type="l" for="ch" forName="Text2" refType="w" fact="0.6335"/>
              <dgm:constr type="t" for="ch" forName="Text2" refType="h" fact="0.2575"/>
              <dgm:constr type="w" for="ch" forName="Text2" refType="w" fact="0.3418"/>
              <dgm:constr type="h" for="ch" forName="Text2" refType="h" fact="0.0999"/>
            </dgm:constrLst>
          </dgm:if>
          <dgm:if name="Name6" axis="ch" ptType="node" func="cnt" op="equ" val="3">
            <dgm:alg type="composite">
              <dgm:param type="ar" val="1.4351"/>
            </dgm:alg>
            <dgm:constrLst>
              <dgm:constr type="primFontSz" for="des" forName="Text1" val="65"/>
              <dgm:constr type="primFontSz" for="des" forName="Text2" refType="primFontSz" refFor="des" refForName="Text1" op="equ"/>
              <dgm:constr type="primFontSz" for="des" forName="Text3" refType="primFontSz" refFor="des" refForName="Text1" op="equ"/>
              <dgm:constr type="l" for="ch" forName="Image1" refType="w" fact="0"/>
              <dgm:constr type="t" for="ch" forName="Image1" refType="h" fact="0.4119"/>
              <dgm:constr type="w" for="ch" forName="Image1" refType="w" fact="0.6627"/>
              <dgm:constr type="h" for="ch" forName="Image1" refType="h" fact="0.5881"/>
              <dgm:constr type="l" for="ch" forName="Accent1" refType="w" fact="0.0326"/>
              <dgm:constr type="t" for="ch" forName="Accent1" refType="h" fact="0.4563"/>
              <dgm:constr type="w" for="ch" forName="Accent1" refType="w" fact="0.5988"/>
              <dgm:constr type="h" for="ch" forName="Accent1" refType="h" fact="0.4958"/>
              <dgm:constr type="l" for="ch" forName="Image3" refType="w" fact="0.6846"/>
              <dgm:constr type="t" for="ch" forName="Image3" refType="h" fact="0.6397"/>
              <dgm:constr type="w" for="ch" forName="Image3" refType="w" fact="0.3154"/>
              <dgm:constr type="h" for="ch" forName="Image3" refType="h" fact="0.2805"/>
              <dgm:constr type="l" for="ch" forName="Accent3" refType="w" fact="0.7006"/>
              <dgm:constr type="t" for="ch" forName="Accent3" refType="h" fact="0.6629"/>
              <dgm:constr type="w" for="ch" forName="Accent3" refType="w" fact="0.2833"/>
              <dgm:constr type="h" for="ch" forName="Accent3" refType="h" fact="0.2344"/>
              <dgm:constr type="l" for="ch" forName="Image2" refType="w" fact="0.4054"/>
              <dgm:constr type="t" for="ch" forName="Image2" refType="h" fact="0"/>
              <dgm:constr type="w" for="ch" forName="Image2" refType="w" fact="0.2593"/>
              <dgm:constr type="h" for="ch" forName="Image2" refType="h" fact="0.3806"/>
              <dgm:constr type="l" for="ch" forName="Accent2" refType="w" fact="0.4213"/>
              <dgm:constr type="t" for="ch" forName="Accent2" refType="h" fact="0.0231"/>
              <dgm:constr type="w" for="ch" forName="Accent2" refType="w" fact="0.2272"/>
              <dgm:constr type="h" for="ch" forName="Accent2" refType="h" fact="0.3343"/>
              <dgm:constr type="l" for="ch" forName="Text1" refType="w" fact="0.0326"/>
              <dgm:constr type="t" for="ch" forName="Text1" refType="h" fact="0.8032"/>
              <dgm:constr type="w" for="ch" forName="Text1" refType="w" fact="0.5988"/>
              <dgm:constr type="h" for="ch" forName="Text1" refType="h" fact="0.1499"/>
              <dgm:constr type="l" for="ch" forName="Text2" refType="w" fact="0.4211"/>
              <dgm:constr type="t" for="ch" forName="Text2" refType="h" fact="0.2575"/>
              <dgm:constr type="w" for="ch" forName="Text2" refType="w" fact="0.2272"/>
              <dgm:constr type="h" for="ch" forName="Text2" refType="h" fact="0.0999"/>
              <dgm:constr type="l" for="ch" forName="Text3" refType="w" fact="0.7006"/>
              <dgm:constr type="t" for="ch" forName="Text3" refType="h" fact="0.7974"/>
              <dgm:constr type="w" for="ch" forName="Text3" refType="w" fact="0.2833"/>
              <dgm:constr type="h" for="ch" forName="Text3" refType="h" fact="0.0999"/>
            </dgm:constrLst>
          </dgm:if>
          <dgm:if name="Name7" axis="ch" ptType="node" func="cnt" op="equ" val="4">
            <dgm:alg type="composite">
              <dgm:param type="ar" val="1.6922"/>
            </dgm:alg>
            <dgm:constrLst>
              <dgm:constr type="primFontSz" for="des" forName="Text1" val="65"/>
              <dgm:constr type="primFontSz" for="des" forName="Text2" refType="primFontSz" refFor="des" refForName="Text1" op="equ"/>
              <dgm:constr type="primFontSz" for="des" forName="Text3" refType="primFontSz" refFor="des" refForName="Text1" op="equ"/>
              <dgm:constr type="primFontSz" for="des" forName="Text4" refType="primFontSz" refFor="des" refForName="Text1" op="equ"/>
              <dgm:constr type="l" for="ch" forName="Image1" refType="w" fact="0.1498"/>
              <dgm:constr type="t" for="ch" forName="Image1" refType="h" fact="0.4119"/>
              <dgm:constr type="w" for="ch" forName="Image1" refType="w" fact="0.5634"/>
              <dgm:constr type="h" for="ch" forName="Image1" refType="h" fact="0.5881"/>
              <dgm:constr type="l" for="ch" forName="Accent1" refType="w" fact="0.1774"/>
              <dgm:constr type="t" for="ch" forName="Accent1" refType="h" fact="0.4563"/>
              <dgm:constr type="w" for="ch" forName="Accent1" refType="w" fact="0.5091"/>
              <dgm:constr type="h" for="ch" forName="Accent1" refType="h" fact="0.4958"/>
              <dgm:constr type="l" for="ch" forName="Image4" refType="w" fact="0"/>
              <dgm:constr type="t" for="ch" forName="Image4" refType="h" fact="0.7601"/>
              <dgm:constr type="w" for="ch" forName="Image4" refType="w" fact="0.1316"/>
              <dgm:constr type="h" for="ch" forName="Image4" refType="h" fact="0.2262"/>
              <dgm:constr type="l" for="ch" forName="Accent4" refType="w" fact="0.0136"/>
              <dgm:constr type="t" for="ch" forName="Accent4" refType="h" fact="0.7839"/>
              <dgm:constr type="w" for="ch" forName="Accent4" refType="w" fact="0.1045"/>
              <dgm:constr type="h" for="ch" forName="Accent4" refType="h" fact="0.1806"/>
              <dgm:constr type="l" for="ch" forName="Image3" refType="w" fact="0.7318"/>
              <dgm:constr type="t" for="ch" forName="Image3" refType="h" fact="0.6397"/>
              <dgm:constr type="w" for="ch" forName="Image3" refType="w" fact="0.2682"/>
              <dgm:constr type="h" for="ch" forName="Image3" refType="h" fact="0.2805"/>
              <dgm:constr type="l" for="ch" forName="Accent3" refType="w" fact="0.7455"/>
              <dgm:constr type="t" for="ch" forName="Accent3" refType="h" fact="0.6629"/>
              <dgm:constr type="w" for="ch" forName="Accent3" refType="w" fact="0.2409"/>
              <dgm:constr type="h" for="ch" forName="Accent3" refType="h" fact="0.2344"/>
              <dgm:constr type="l" for="ch" forName="Image2" refType="w" fact="0.4944"/>
              <dgm:constr type="t" for="ch" forName="Image2" refType="h" fact="0"/>
              <dgm:constr type="w" for="ch" forName="Image2" refType="w" fact="0.2205"/>
              <dgm:constr type="h" for="ch" forName="Image2" refType="h" fact="0.3806"/>
              <dgm:constr type="l" for="ch" forName="Accent2" refType="w" fact="0.508"/>
              <dgm:constr type="t" for="ch" forName="Accent2" refType="h" fact="0.0231"/>
              <dgm:constr type="w" for="ch" forName="Accent2" refType="w" fact="0.1932"/>
              <dgm:constr type="h" for="ch" forName="Accent2" refType="h" fact="0.3343"/>
              <dgm:constr type="l" for="ch" forName="Text1" refType="w" fact="0.1774"/>
              <dgm:constr type="t" for="ch" forName="Text1" refType="h" fact="0.8032"/>
              <dgm:constr type="w" for="ch" forName="Text1" refType="w" fact="0.5091"/>
              <dgm:constr type="h" for="ch" forName="Text1" refType="h" fact="0.1499"/>
              <dgm:constr type="l" for="ch" forName="Text2" refType="w" fact="0.5078"/>
              <dgm:constr type="t" for="ch" forName="Text2" refType="h" fact="0.2575"/>
              <dgm:constr type="w" for="ch" forName="Text2" refType="w" fact="0.1932"/>
              <dgm:constr type="h" for="ch" forName="Text2" refType="h" fact="0.0999"/>
              <dgm:constr type="l" for="ch" forName="Text3" refType="w" fact="0.7455"/>
              <dgm:constr type="t" for="ch" forName="Text3" refType="h" fact="0.7974"/>
              <dgm:constr type="w" for="ch" forName="Text3" refType="w" fact="0.2409"/>
              <dgm:constr type="h" for="ch" forName="Text3" refType="h" fact="0.0999"/>
              <dgm:constr type="l" for="ch" forName="Text4" refType="w" fact="0.0136"/>
              <dgm:constr type="t" for="ch" forName="Text4" refType="h" fact="0.8647"/>
              <dgm:constr type="w" for="ch" forName="Text4" refType="w" fact="0.1045"/>
              <dgm:constr type="h" for="ch" forName="Text4" refType="h" fact="0.0999"/>
            </dgm:constrLst>
          </dgm:if>
          <dgm:if name="Name8" axis="ch" ptType="node" func="cnt" op="equ" val="5">
            <dgm:alg type="composite">
              <dgm:param type="ar" val="1.1999"/>
            </dgm:alg>
            <dgm:constrLst>
              <dgm:constr type="primFontSz" for="des" forName="Text1" val="65"/>
              <dgm:constr type="primFontSz" for="des" forName="Text2" refType="primFontSz" refFor="des" refForName="Text1" op="equ"/>
              <dgm:constr type="primFontSz" for="des" forName="Text3" refType="primFontSz" refFor="des" refForName="Text1" op="equ"/>
              <dgm:constr type="primFontSz" for="des" forName="Text4" refType="primFontSz" refFor="des" refForName="Text1" op="equ"/>
              <dgm:constr type="primFontSz" for="des" forName="Text5" refType="primFontSz" refFor="des" refForName="Text1" op="equ"/>
              <dgm:constr type="l" for="ch" forName="Image1" refType="w" fact="0.1498"/>
              <dgm:constr type="t" for="ch" forName="Image1" refType="h" fact="0.2921"/>
              <dgm:constr type="w" for="ch" forName="Image1" refType="w" fact="0.5634"/>
              <dgm:constr type="h" for="ch" forName="Image1" refType="h" fact="0.417"/>
              <dgm:constr type="l" for="ch" forName="Accent1" refType="w" fact="0.1774"/>
              <dgm:constr type="t" for="ch" forName="Accent1" refType="h" fact="0.3236"/>
              <dgm:constr type="w" for="ch" forName="Accent1" refType="w" fact="0.5091"/>
              <dgm:constr type="h" for="ch" forName="Accent1" refType="h" fact="0.3515"/>
              <dgm:constr type="l" for="ch" forName="Image4" refType="w" fact="0"/>
              <dgm:constr type="t" for="ch" forName="Image4" refType="h" fact="0.539"/>
              <dgm:constr type="w" for="ch" forName="Image4" refType="w" fact="0.1316"/>
              <dgm:constr type="h" for="ch" forName="Image4" refType="h" fact="0.1604"/>
              <dgm:constr type="l" for="ch" forName="Accent4" refType="w" fact="0.0136"/>
              <dgm:constr type="t" for="ch" forName="Accent4" refType="h" fact="0.5559"/>
              <dgm:constr type="w" for="ch" forName="Accent4" refType="w" fact="0.1045"/>
              <dgm:constr type="h" for="ch" forName="Accent4" refType="h" fact="0.1281"/>
              <dgm:constr type="l" for="ch" forName="Image5" refType="w" fact="0.6287"/>
              <dgm:constr type="t" for="ch" forName="Image5" refType="h" fact="0.7301"/>
              <dgm:constr type="w" for="ch" forName="Image5" refType="w" fact="0.2318"/>
              <dgm:constr type="h" for="ch" forName="Image5" refType="h" fact="0.2699"/>
              <dgm:constr type="l" for="ch" forName="Accent5" refType="w" fact="0.642"/>
              <dgm:constr type="t" for="ch" forName="Accent5" refType="h" fact="0.7467"/>
              <dgm:constr type="w" for="ch" forName="Accent5" refType="w" fact="0.2045"/>
              <dgm:constr type="h" for="ch" forName="Accent5" refType="h" fact="0.2371"/>
              <dgm:constr type="l" for="ch" forName="Image3" refType="w" fact="0.7318"/>
              <dgm:constr type="t" for="ch" forName="Image3" refType="h" fact="0.4536"/>
              <dgm:constr type="w" for="ch" forName="Image3" refType="w" fact="0.2682"/>
              <dgm:constr type="h" for="ch" forName="Image3" refType="h" fact="0.1989"/>
              <dgm:constr type="l" for="ch" forName="Accent3" refType="w" fact="0.7455"/>
              <dgm:constr type="t" for="ch" forName="Accent3" refType="h" fact="0.4701"/>
              <dgm:constr type="w" for="ch" forName="Accent3" refType="w" fact="0.2409"/>
              <dgm:constr type="h" for="ch" forName="Accent3" refType="h" fact="0.1662"/>
              <dgm:constr type="l" for="ch" forName="Image2" refType="w" fact="0.4944"/>
              <dgm:constr type="t" for="ch" forName="Image2" refType="h" fact="0"/>
              <dgm:constr type="w" for="ch" forName="Image2" refType="w" fact="0.2205"/>
              <dgm:constr type="h" for="ch" forName="Image2" refType="h" fact="0.2699"/>
              <dgm:constr type="l" for="ch" forName="Accent2" refType="w" fact="0.508"/>
              <dgm:constr type="t" for="ch" forName="Accent2" refType="h" fact="0.0164"/>
              <dgm:constr type="w" for="ch" forName="Accent2" refType="w" fact="0.1932"/>
              <dgm:constr type="h" for="ch" forName="Accent2" refType="h" fact="0.2371"/>
              <dgm:constr type="l" for="ch" forName="Text1" refType="w" fact="0.1774"/>
              <dgm:constr type="t" for="ch" forName="Text1" refType="h" fact="0.5695"/>
              <dgm:constr type="w" for="ch" forName="Text1" refType="w" fact="0.5091"/>
              <dgm:constr type="h" for="ch" forName="Text1" refType="h" fact="0.1063"/>
              <dgm:constr type="l" for="ch" forName="Text2" refType="w" fact="0.5078"/>
              <dgm:constr type="t" for="ch" forName="Text2" refType="h" fact="0.1826"/>
              <dgm:constr type="w" for="ch" forName="Text2" refType="w" fact="0.1932"/>
              <dgm:constr type="h" for="ch" forName="Text2" refType="h" fact="0.0709"/>
              <dgm:constr type="l" for="ch" forName="Text3" refType="w" fact="0.7455"/>
              <dgm:constr type="t" for="ch" forName="Text3" refType="h" fact="0.5655"/>
              <dgm:constr type="w" for="ch" forName="Text3" refType="w" fact="0.2409"/>
              <dgm:constr type="h" for="ch" forName="Text3" refType="h" fact="0.0709"/>
              <dgm:constr type="l" for="ch" forName="Text5" refType="w" fact="0.642"/>
              <dgm:constr type="t" for="ch" forName="Text5" refType="h" fact="0.9129"/>
              <dgm:constr type="w" for="ch" forName="Text5" refType="w" fact="0.2045"/>
              <dgm:constr type="h" for="ch" forName="Text5" refType="h" fact="0.0709"/>
              <dgm:constr type="l" for="ch" forName="Text4" refType="w" fact="0.0136"/>
              <dgm:constr type="t" for="ch" forName="Text4" refType="h" fact="0.6132"/>
              <dgm:constr type="w" for="ch" forName="Text4" refType="w" fact="0.1045"/>
              <dgm:constr type="h" for="ch" forName="Text4" refType="h" fact="0.0709"/>
            </dgm:constrLst>
          </dgm:if>
          <dgm:else name="Name9">
            <dgm:alg type="composite">
              <dgm:param type="ar" val="1.1999"/>
            </dgm:alg>
            <dgm:constrLst>
              <dgm:constr type="primFontSz" for="des" forName="Text1" val="65"/>
              <dgm:constr type="primFontSz" for="des" forName="Text2" refType="primFontSz" refFor="des" refForName="Text1" op="equ"/>
              <dgm:constr type="primFontSz" for="des" forName="Text3" refType="primFontSz" refFor="des" refForName="Text1" op="equ"/>
              <dgm:constr type="primFontSz" for="des" forName="Text4" refType="primFontSz" refFor="des" refForName="Text1" op="equ"/>
              <dgm:constr type="primFontSz" for="des" forName="Text5" refType="primFontSz" refFor="des" refForName="Text1" op="equ"/>
              <dgm:constr type="primFontSz" for="des" forName="Text6" refType="primFontSz" refFor="des" refForName="Text1" op="equ"/>
              <dgm:constr type="l" for="ch" forName="Image1" refType="w" fact="0.1498"/>
              <dgm:constr type="t" for="ch" forName="Image1" refType="h" fact="0.2921"/>
              <dgm:constr type="w" for="ch" forName="Image1" refType="w" fact="0.5634"/>
              <dgm:constr type="h" for="ch" forName="Image1" refType="h" fact="0.417"/>
              <dgm:constr type="l" for="ch" forName="Accent1" refType="w" fact="0.1774"/>
              <dgm:constr type="t" for="ch" forName="Accent1" refType="h" fact="0.3236"/>
              <dgm:constr type="w" for="ch" forName="Accent1" refType="w" fact="0.5091"/>
              <dgm:constr type="h" for="ch" forName="Accent1" refType="h" fact="0.3515"/>
              <dgm:constr type="l" for="ch" forName="Image4" refType="w" fact="0"/>
              <dgm:constr type="t" for="ch" forName="Image4" refType="h" fact="0.539"/>
              <dgm:constr type="w" for="ch" forName="Image4" refType="w" fact="0.1316"/>
              <dgm:constr type="h" for="ch" forName="Image4" refType="h" fact="0.1604"/>
              <dgm:constr type="l" for="ch" forName="Accent4" refType="w" fact="0.0136"/>
              <dgm:constr type="t" for="ch" forName="Accent4" refType="h" fact="0.5559"/>
              <dgm:constr type="w" for="ch" forName="Accent4" refType="w" fact="0.1045"/>
              <dgm:constr type="h" for="ch" forName="Accent4" refType="h" fact="0.1281"/>
              <dgm:constr type="l" for="ch" forName="Image5" refType="w" fact="0.6287"/>
              <dgm:constr type="t" for="ch" forName="Image5" refType="h" fact="0.7301"/>
              <dgm:constr type="w" for="ch" forName="Image5" refType="w" fact="0.2318"/>
              <dgm:constr type="h" for="ch" forName="Image5" refType="h" fact="0.2699"/>
              <dgm:constr type="l" for="ch" forName="Accent5" refType="w" fact="0.642"/>
              <dgm:constr type="t" for="ch" forName="Accent5" refType="h" fact="0.7467"/>
              <dgm:constr type="w" for="ch" forName="Accent5" refType="w" fact="0.2045"/>
              <dgm:constr type="h" for="ch" forName="Accent5" refType="h" fact="0.2371"/>
              <dgm:constr type="l" for="ch" forName="Image3" refType="w" fact="0.7318"/>
              <dgm:constr type="t" for="ch" forName="Image3" refType="h" fact="0.4536"/>
              <dgm:constr type="w" for="ch" forName="Image3" refType="w" fact="0.2682"/>
              <dgm:constr type="h" for="ch" forName="Image3" refType="h" fact="0.1989"/>
              <dgm:constr type="l" for="ch" forName="Accent3" refType="w" fact="0.7455"/>
              <dgm:constr type="t" for="ch" forName="Accent3" refType="h" fact="0.4701"/>
              <dgm:constr type="w" for="ch" forName="Accent3" refType="w" fact="0.2409"/>
              <dgm:constr type="h" for="ch" forName="Accent3" refType="h" fact="0.1662"/>
              <dgm:constr type="l" for="ch" forName="Image2" refType="w" fact="0.4944"/>
              <dgm:constr type="t" for="ch" forName="Image2" refType="h" fact="0"/>
              <dgm:constr type="w" for="ch" forName="Image2" refType="w" fact="0.2205"/>
              <dgm:constr type="h" for="ch" forName="Image2" refType="h" fact="0.2699"/>
              <dgm:constr type="l" for="ch" forName="Accent2" refType="w" fact="0.508"/>
              <dgm:constr type="t" for="ch" forName="Accent2" refType="h" fact="0.0164"/>
              <dgm:constr type="w" for="ch" forName="Accent2" refType="w" fact="0.1932"/>
              <dgm:constr type="h" for="ch" forName="Accent2" refType="h" fact="0.2371"/>
              <dgm:constr type="l" for="ch" forName="Text1" refType="w" fact="0.1774"/>
              <dgm:constr type="t" for="ch" forName="Text1" refType="h" fact="0.5695"/>
              <dgm:constr type="w" for="ch" forName="Text1" refType="w" fact="0.5091"/>
              <dgm:constr type="h" for="ch" forName="Text1" refType="h" fact="0.1063"/>
              <dgm:constr type="l" for="ch" forName="Image6" refType="w" fact="0.151"/>
              <dgm:constr type="t" for="ch" forName="Image6" refType="h" fact="0.7301"/>
              <dgm:constr type="w" for="ch" forName="Image6" refType="w" fact="0.2361"/>
              <dgm:constr type="h" for="ch" forName="Image6" refType="h" fact="0.1604"/>
              <dgm:constr type="l" for="ch" forName="Accent6" refType="w" fact="0.1648"/>
              <dgm:constr type="t" for="ch" forName="Accent6" refType="h" fact="0.7467"/>
              <dgm:constr type="w" for="ch" forName="Accent6" refType="w" fact="0.2091"/>
              <dgm:constr type="h" for="ch" forName="Accent6" refType="h" fact="0.1281"/>
              <dgm:constr type="l" for="ch" forName="Text2" refType="w" fact="0.5078"/>
              <dgm:constr type="t" for="ch" forName="Text2" refType="h" fact="0.1826"/>
              <dgm:constr type="w" for="ch" forName="Text2" refType="w" fact="0.1932"/>
              <dgm:constr type="h" for="ch" forName="Text2" refType="h" fact="0.0709"/>
              <dgm:constr type="l" for="ch" forName="Text3" refType="w" fact="0.7455"/>
              <dgm:constr type="t" for="ch" forName="Text3" refType="h" fact="0.5655"/>
              <dgm:constr type="w" for="ch" forName="Text3" refType="w" fact="0.2409"/>
              <dgm:constr type="h" for="ch" forName="Text3" refType="h" fact="0.0709"/>
              <dgm:constr type="l" for="ch" forName="Text5" refType="w" fact="0.642"/>
              <dgm:constr type="t" for="ch" forName="Text5" refType="h" fact="0.9129"/>
              <dgm:constr type="w" for="ch" forName="Text5" refType="w" fact="0.2045"/>
              <dgm:constr type="h" for="ch" forName="Text5" refType="h" fact="0.0709"/>
              <dgm:constr type="l" for="ch" forName="Text6" refType="w" fact="0.1648"/>
              <dgm:constr type="t" for="ch" forName="Text6" refType="h" fact="0.8039"/>
              <dgm:constr type="w" for="ch" forName="Text6" refType="w" fact="0.2091"/>
              <dgm:constr type="h" for="ch" forName="Text6" refType="h" fact="0.0709"/>
              <dgm:constr type="l" for="ch" forName="Text4" refType="w" fact="0.0136"/>
              <dgm:constr type="t" for="ch" forName="Text4" refType="h" fact="0.6132"/>
              <dgm:constr type="w" for="ch" forName="Text4" refType="w" fact="0.1045"/>
              <dgm:constr type="h" for="ch" forName="Text4" refType="h" fact="0.0709"/>
            </dgm:constrLst>
          </dgm:else>
        </dgm:choose>
      </dgm:if>
      <dgm:else name="Name10">
        <dgm:choose name="Name11">
          <dgm:if name="Name12" axis="ch" ptType="node" func="cnt" op="equ" val="1">
            <dgm:alg type="composite">
              <dgm:param type="ar" val="1.62"/>
            </dgm:alg>
            <dgm:constrLst>
              <dgm:constr type="primFontSz" for="des" forName="Text1" val="65"/>
              <dgm:constr type="l" for="ch" forName="Image1" refType="w" fact="0"/>
              <dgm:constr type="t" for="ch" forName="Image1" refType="h" fact="0"/>
              <dgm:constr type="w" for="ch" forName="Image1" refType="w"/>
              <dgm:constr type="h" for="ch" forName="Image1" refType="h"/>
              <dgm:constr type="l" for="ch" forName="Accent1" refType="w" fact="0.0491"/>
              <dgm:constr type="t" for="ch" forName="Accent1" refType="h" fact="0.0756"/>
              <dgm:constr type="w" for="ch" forName="Accent1" refType="w" fact="0.9035"/>
              <dgm:constr type="h" for="ch" forName="Accent1" refType="h" fact="0.8429"/>
              <dgm:constr type="l" for="ch" forName="Text1" refType="w" fact="0.0491"/>
              <dgm:constr type="t" for="ch" forName="Text1" refType="h" fact="0.6654"/>
              <dgm:constr type="w" for="ch" forName="Text1" refType="w" fact="0.9035"/>
              <dgm:constr type="h" for="ch" forName="Text1" refType="h" fact="0.2548"/>
            </dgm:constrLst>
          </dgm:if>
          <dgm:if name="Name13" axis="ch" ptType="node" func="cnt" op="equ" val="2">
            <dgm:alg type="composite">
              <dgm:param type="ar" val="0.9528"/>
            </dgm:alg>
            <dgm:constrLst>
              <dgm:constr type="primFontSz" for="des" forName="Text1" val="65"/>
              <dgm:constr type="primFontSz" for="des" forName="Text2" refType="primFontSz" refFor="des" refForName="Text1" op="equ"/>
              <dgm:constr type="r" for="ch" forName="Image1" refType="w"/>
              <dgm:constr type="t" for="ch" forName="Image1" refType="h" fact="0.4119"/>
              <dgm:constr type="w" for="ch" forName="Image1" refType="w" fact="0.997"/>
              <dgm:constr type="h" for="ch" forName="Image1" refType="h" fact="0.5881"/>
              <dgm:constr type="r" for="ch" forName="Accent1" refType="w" fact="0.951"/>
              <dgm:constr type="t" for="ch" forName="Accent1" refType="h" fact="0.4563"/>
              <dgm:constr type="w" for="ch" forName="Accent1" refType="w" fact="0.9008"/>
              <dgm:constr type="h" for="ch" forName="Accent1" refType="h" fact="0.4958"/>
              <dgm:constr type="r" for="ch" forName="Image2" refType="w" fact="0.3901"/>
              <dgm:constr type="t" for="ch" forName="Image2" refType="h" fact="0"/>
              <dgm:constr type="w" for="ch" forName="Image2" refType="w" fact="0.3901"/>
              <dgm:constr type="h" for="ch" forName="Image2" refType="h" fact="0.3806"/>
              <dgm:constr type="r" for="ch" forName="Accent2" refType="w" fact="0.3662"/>
              <dgm:constr type="t" for="ch" forName="Accent2" refType="h" fact="0.0231"/>
              <dgm:constr type="w" for="ch" forName="Accent2" refType="w" fact="0.3418"/>
              <dgm:constr type="h" for="ch" forName="Accent2" refType="h" fact="0.3343"/>
              <dgm:constr type="r" for="ch" forName="Text1" refType="w" fact="0.951"/>
              <dgm:constr type="t" for="ch" forName="Text1" refType="h" fact="0.8032"/>
              <dgm:constr type="w" for="ch" forName="Text1" refType="w" fact="0.9008"/>
              <dgm:constr type="h" for="ch" forName="Text1" refType="h" fact="0.1499"/>
              <dgm:constr type="r" for="ch" forName="Text2" refType="w" fact="0.3665"/>
              <dgm:constr type="t" for="ch" forName="Text2" refType="h" fact="0.2575"/>
              <dgm:constr type="w" for="ch" forName="Text2" refType="w" fact="0.3418"/>
              <dgm:constr type="h" for="ch" forName="Text2" refType="h" fact="0.0999"/>
            </dgm:constrLst>
          </dgm:if>
          <dgm:if name="Name14" axis="ch" ptType="node" func="cnt" op="equ" val="3">
            <dgm:alg type="composite">
              <dgm:param type="ar" val="1.4351"/>
            </dgm:alg>
            <dgm:constrLst>
              <dgm:constr type="primFontSz" for="des" forName="Text1" val="65"/>
              <dgm:constr type="primFontSz" for="des" forName="Text2" refType="primFontSz" refFor="des" refForName="Text1" op="equ"/>
              <dgm:constr type="primFontSz" for="des" forName="Text3" refType="primFontSz" refFor="des" refForName="Text1" op="equ"/>
              <dgm:constr type="r" for="ch" forName="Image1" refType="w"/>
              <dgm:constr type="t" for="ch" forName="Image1" refType="h" fact="0.4119"/>
              <dgm:constr type="w" for="ch" forName="Image1" refType="w" fact="0.6627"/>
              <dgm:constr type="h" for="ch" forName="Image1" refType="h" fact="0.5881"/>
              <dgm:constr type="r" for="ch" forName="Accent1" refType="w" fact="0.9674"/>
              <dgm:constr type="t" for="ch" forName="Accent1" refType="h" fact="0.4563"/>
              <dgm:constr type="w" for="ch" forName="Accent1" refType="w" fact="0.5988"/>
              <dgm:constr type="h" for="ch" forName="Accent1" refType="h" fact="0.4958"/>
              <dgm:constr type="r" for="ch" forName="Image3" refType="w" fact="0.3154"/>
              <dgm:constr type="t" for="ch" forName="Image3" refType="h" fact="0.6397"/>
              <dgm:constr type="w" for="ch" forName="Image3" refType="w" fact="0.3154"/>
              <dgm:constr type="h" for="ch" forName="Image3" refType="h" fact="0.2805"/>
              <dgm:constr type="r" for="ch" forName="Accent3" refType="w" fact="0.2994"/>
              <dgm:constr type="t" for="ch" forName="Accent3" refType="h" fact="0.6629"/>
              <dgm:constr type="w" for="ch" forName="Accent3" refType="w" fact="0.2833"/>
              <dgm:constr type="h" for="ch" forName="Accent3" refType="h" fact="0.2344"/>
              <dgm:constr type="r" for="ch" forName="Image2" refType="w" fact="0.5946"/>
              <dgm:constr type="t" for="ch" forName="Image2" refType="h" fact="0"/>
              <dgm:constr type="w" for="ch" forName="Image2" refType="w" fact="0.2593"/>
              <dgm:constr type="h" for="ch" forName="Image2" refType="h" fact="0.3806"/>
              <dgm:constr type="r" for="ch" forName="Accent2" refType="w" fact="0.5787"/>
              <dgm:constr type="t" for="ch" forName="Accent2" refType="h" fact="0.0231"/>
              <dgm:constr type="w" for="ch" forName="Accent2" refType="w" fact="0.2272"/>
              <dgm:constr type="h" for="ch" forName="Accent2" refType="h" fact="0.3343"/>
              <dgm:constr type="r" for="ch" forName="Text1" refType="w" fact="0.9674"/>
              <dgm:constr type="t" for="ch" forName="Text1" refType="h" fact="0.8032"/>
              <dgm:constr type="w" for="ch" forName="Text1" refType="w" fact="0.5988"/>
              <dgm:constr type="h" for="ch" forName="Text1" refType="h" fact="0.1499"/>
              <dgm:constr type="r" for="ch" forName="Text2" refType="w" fact="0.5789"/>
              <dgm:constr type="t" for="ch" forName="Text2" refType="h" fact="0.2575"/>
              <dgm:constr type="w" for="ch" forName="Text2" refType="w" fact="0.2272"/>
              <dgm:constr type="h" for="ch" forName="Text2" refType="h" fact="0.0999"/>
              <dgm:constr type="r" for="ch" forName="Text3" refType="w" fact="0.2994"/>
              <dgm:constr type="t" for="ch" forName="Text3" refType="h" fact="0.7974"/>
              <dgm:constr type="w" for="ch" forName="Text3" refType="w" fact="0.2833"/>
              <dgm:constr type="h" for="ch" forName="Text3" refType="h" fact="0.0999"/>
            </dgm:constrLst>
          </dgm:if>
          <dgm:if name="Name15" axis="ch" ptType="node" func="cnt" op="equ" val="4">
            <dgm:alg type="composite">
              <dgm:param type="ar" val="1.6922"/>
            </dgm:alg>
            <dgm:constrLst>
              <dgm:constr type="primFontSz" for="des" forName="Text1" val="65"/>
              <dgm:constr type="primFontSz" for="des" forName="Text2" refType="primFontSz" refFor="des" refForName="Text1" op="equ"/>
              <dgm:constr type="primFontSz" for="des" forName="Text3" refType="primFontSz" refFor="des" refForName="Text1" op="equ"/>
              <dgm:constr type="primFontSz" for="des" forName="Text4" refType="primFontSz" refFor="des" refForName="Text1" op="equ"/>
              <dgm:constr type="r" for="ch" forName="Image1" refType="w" fact="0.8502"/>
              <dgm:constr type="t" for="ch" forName="Image1" refType="h" fact="0.4119"/>
              <dgm:constr type="w" for="ch" forName="Image1" refType="w" fact="0.5634"/>
              <dgm:constr type="h" for="ch" forName="Image1" refType="h" fact="0.5881"/>
              <dgm:constr type="r" for="ch" forName="Accent1" refType="w" fact="0.8226"/>
              <dgm:constr type="t" for="ch" forName="Accent1" refType="h" fact="0.4563"/>
              <dgm:constr type="w" for="ch" forName="Accent1" refType="w" fact="0.5091"/>
              <dgm:constr type="h" for="ch" forName="Accent1" refType="h" fact="0.4958"/>
              <dgm:constr type="r" for="ch" forName="Image4" refType="w"/>
              <dgm:constr type="t" for="ch" forName="Image4" refType="h" fact="0.7601"/>
              <dgm:constr type="w" for="ch" forName="Image4" refType="w" fact="0.1316"/>
              <dgm:constr type="h" for="ch" forName="Image4" refType="h" fact="0.2262"/>
              <dgm:constr type="r" for="ch" forName="Accent4" refType="w" fact="0.9864"/>
              <dgm:constr type="t" for="ch" forName="Accent4" refType="h" fact="0.7839"/>
              <dgm:constr type="w" for="ch" forName="Accent4" refType="w" fact="0.1045"/>
              <dgm:constr type="h" for="ch" forName="Accent4" refType="h" fact="0.1806"/>
              <dgm:constr type="r" for="ch" forName="Image3" refType="w" fact="0.2682"/>
              <dgm:constr type="t" for="ch" forName="Image3" refType="h" fact="0.6397"/>
              <dgm:constr type="w" for="ch" forName="Image3" refType="w" fact="0.2682"/>
              <dgm:constr type="h" for="ch" forName="Image3" refType="h" fact="0.2805"/>
              <dgm:constr type="r" for="ch" forName="Accent3" refType="w" fact="0.2545"/>
              <dgm:constr type="t" for="ch" forName="Accent3" refType="h" fact="0.6629"/>
              <dgm:constr type="w" for="ch" forName="Accent3" refType="w" fact="0.2409"/>
              <dgm:constr type="h" for="ch" forName="Accent3" refType="h" fact="0.2344"/>
              <dgm:constr type="r" for="ch" forName="Image2" refType="w" fact="0.5056"/>
              <dgm:constr type="t" for="ch" forName="Image2" refType="h" fact="0"/>
              <dgm:constr type="w" for="ch" forName="Image2" refType="w" fact="0.2205"/>
              <dgm:constr type="h" for="ch" forName="Image2" refType="h" fact="0.3806"/>
              <dgm:constr type="r" for="ch" forName="Accent2" refType="w" fact="0.492"/>
              <dgm:constr type="t" for="ch" forName="Accent2" refType="h" fact="0.0231"/>
              <dgm:constr type="w" for="ch" forName="Accent2" refType="w" fact="0.1932"/>
              <dgm:constr type="h" for="ch" forName="Accent2" refType="h" fact="0.3343"/>
              <dgm:constr type="r" for="ch" forName="Text1" refType="w" fact="0.8226"/>
              <dgm:constr type="t" for="ch" forName="Text1" refType="h" fact="0.8032"/>
              <dgm:constr type="w" for="ch" forName="Text1" refType="w" fact="0.5091"/>
              <dgm:constr type="h" for="ch" forName="Text1" refType="h" fact="0.1499"/>
              <dgm:constr type="r" for="ch" forName="Text2" refType="w" fact="0.4922"/>
              <dgm:constr type="t" for="ch" forName="Text2" refType="h" fact="0.2575"/>
              <dgm:constr type="w" for="ch" forName="Text2" refType="w" fact="0.1932"/>
              <dgm:constr type="h" for="ch" forName="Text2" refType="h" fact="0.0999"/>
              <dgm:constr type="r" for="ch" forName="Text3" refType="w" fact="0.2545"/>
              <dgm:constr type="t" for="ch" forName="Text3" refType="h" fact="0.7974"/>
              <dgm:constr type="w" for="ch" forName="Text3" refType="w" fact="0.2409"/>
              <dgm:constr type="h" for="ch" forName="Text3" refType="h" fact="0.0999"/>
              <dgm:constr type="r" for="ch" forName="Text4" refType="w" fact="0.9864"/>
              <dgm:constr type="t" for="ch" forName="Text4" refType="h" fact="0.8647"/>
              <dgm:constr type="w" for="ch" forName="Text4" refType="w" fact="0.1045"/>
              <dgm:constr type="h" for="ch" forName="Text4" refType="h" fact="0.0999"/>
            </dgm:constrLst>
          </dgm:if>
          <dgm:if name="Name16" axis="ch" ptType="node" func="cnt" op="equ" val="5">
            <dgm:alg type="composite">
              <dgm:param type="ar" val="1.1999"/>
            </dgm:alg>
            <dgm:constrLst>
              <dgm:constr type="primFontSz" for="des" forName="Text1" val="65"/>
              <dgm:constr type="primFontSz" for="des" forName="Text2" refType="primFontSz" refFor="des" refForName="Text1" op="equ"/>
              <dgm:constr type="primFontSz" for="des" forName="Text3" refType="primFontSz" refFor="des" refForName="Text1" op="equ"/>
              <dgm:constr type="primFontSz" for="des" forName="Text4" refType="primFontSz" refFor="des" refForName="Text1" op="equ"/>
              <dgm:constr type="primFontSz" for="des" forName="Text5" refType="primFontSz" refFor="des" refForName="Text1" op="equ"/>
              <dgm:constr type="r" for="ch" forName="Image1" refType="w" fact="0.8502"/>
              <dgm:constr type="t" for="ch" forName="Image1" refType="h" fact="0.2921"/>
              <dgm:constr type="w" for="ch" forName="Image1" refType="w" fact="0.5634"/>
              <dgm:constr type="h" for="ch" forName="Image1" refType="h" fact="0.417"/>
              <dgm:constr type="r" for="ch" forName="Accent1" refType="w" fact="0.8226"/>
              <dgm:constr type="t" for="ch" forName="Accent1" refType="h" fact="0.3236"/>
              <dgm:constr type="w" for="ch" forName="Accent1" refType="w" fact="0.5091"/>
              <dgm:constr type="h" for="ch" forName="Accent1" refType="h" fact="0.3515"/>
              <dgm:constr type="r" for="ch" forName="Image4" refType="w"/>
              <dgm:constr type="t" for="ch" forName="Image4" refType="h" fact="0.539"/>
              <dgm:constr type="w" for="ch" forName="Image4" refType="w" fact="0.1316"/>
              <dgm:constr type="h" for="ch" forName="Image4" refType="h" fact="0.1604"/>
              <dgm:constr type="r" for="ch" forName="Accent4" refType="w" fact="0.9864"/>
              <dgm:constr type="t" for="ch" forName="Accent4" refType="h" fact="0.5559"/>
              <dgm:constr type="w" for="ch" forName="Accent4" refType="w" fact="0.1045"/>
              <dgm:constr type="h" for="ch" forName="Accent4" refType="h" fact="0.1281"/>
              <dgm:constr type="r" for="ch" forName="Image5" refType="w" fact="0.3723"/>
              <dgm:constr type="t" for="ch" forName="Image5" refType="h" fact="0.7301"/>
              <dgm:constr type="w" for="ch" forName="Image5" refType="w" fact="0.2318"/>
              <dgm:constr type="h" for="ch" forName="Image5" refType="h" fact="0.2699"/>
              <dgm:constr type="r" for="ch" forName="Accent5" refType="w" fact="0.358"/>
              <dgm:constr type="t" for="ch" forName="Accent5" refType="h" fact="0.7467"/>
              <dgm:constr type="w" for="ch" forName="Accent5" refType="w" fact="0.2045"/>
              <dgm:constr type="h" for="ch" forName="Accent5" refType="h" fact="0.2371"/>
              <dgm:constr type="r" for="ch" forName="Image3" refType="w" fact="0.2682"/>
              <dgm:constr type="t" for="ch" forName="Image3" refType="h" fact="0.4536"/>
              <dgm:constr type="w" for="ch" forName="Image3" refType="w" fact="0.2682"/>
              <dgm:constr type="h" for="ch" forName="Image3" refType="h" fact="0.1989"/>
              <dgm:constr type="r" for="ch" forName="Accent3" refType="w" fact="0.2545"/>
              <dgm:constr type="t" for="ch" forName="Accent3" refType="h" fact="0.4701"/>
              <dgm:constr type="w" for="ch" forName="Accent3" refType="w" fact="0.2409"/>
              <dgm:constr type="h" for="ch" forName="Accent3" refType="h" fact="0.1662"/>
              <dgm:constr type="r" for="ch" forName="Image2" refType="w" fact="0.5056"/>
              <dgm:constr type="t" for="ch" forName="Image2" refType="h" fact="0"/>
              <dgm:constr type="w" for="ch" forName="Image2" refType="w" fact="0.2205"/>
              <dgm:constr type="h" for="ch" forName="Image2" refType="h" fact="0.2699"/>
              <dgm:constr type="r" for="ch" forName="Accent2" refType="w" fact="0.492"/>
              <dgm:constr type="t" for="ch" forName="Accent2" refType="h" fact="0.0164"/>
              <dgm:constr type="w" for="ch" forName="Accent2" refType="w" fact="0.1932"/>
              <dgm:constr type="h" for="ch" forName="Accent2" refType="h" fact="0.2371"/>
              <dgm:constr type="r" for="ch" forName="Text1" refType="w" fact="0.8226"/>
              <dgm:constr type="t" for="ch" forName="Text1" refType="h" fact="0.5695"/>
              <dgm:constr type="w" for="ch" forName="Text1" refType="w" fact="0.5091"/>
              <dgm:constr type="h" for="ch" forName="Text1" refType="h" fact="0.1063"/>
              <dgm:constr type="r" for="ch" forName="Text2" refType="w" fact="0.4922"/>
              <dgm:constr type="t" for="ch" forName="Text2" refType="h" fact="0.1826"/>
              <dgm:constr type="w" for="ch" forName="Text2" refType="w" fact="0.1932"/>
              <dgm:constr type="h" for="ch" forName="Text2" refType="h" fact="0.0709"/>
              <dgm:constr type="r" for="ch" forName="Text3" refType="w" fact="0.2545"/>
              <dgm:constr type="t" for="ch" forName="Text3" refType="h" fact="0.5655"/>
              <dgm:constr type="w" for="ch" forName="Text3" refType="w" fact="0.2409"/>
              <dgm:constr type="h" for="ch" forName="Text3" refType="h" fact="0.0709"/>
              <dgm:constr type="r" for="ch" forName="Text5" refType="w" fact="0.358"/>
              <dgm:constr type="t" for="ch" forName="Text5" refType="h" fact="0.9129"/>
              <dgm:constr type="w" for="ch" forName="Text5" refType="w" fact="0.2045"/>
              <dgm:constr type="h" for="ch" forName="Text5" refType="h" fact="0.0709"/>
              <dgm:constr type="r" for="ch" forName="Text4" refType="w" fact="0.9864"/>
              <dgm:constr type="t" for="ch" forName="Text4" refType="h" fact="0.6132"/>
              <dgm:constr type="w" for="ch" forName="Text4" refType="w" fact="0.1045"/>
              <dgm:constr type="h" for="ch" forName="Text4" refType="h" fact="0.0709"/>
            </dgm:constrLst>
          </dgm:if>
          <dgm:else name="Name17">
            <dgm:alg type="composite">
              <dgm:param type="ar" val="1.1999"/>
            </dgm:alg>
            <dgm:constrLst>
              <dgm:constr type="primFontSz" for="des" forName="Text1" val="65"/>
              <dgm:constr type="primFontSz" for="des" forName="Text2" refType="primFontSz" refFor="des" refForName="Text1" op="equ"/>
              <dgm:constr type="primFontSz" for="des" forName="Text3" refType="primFontSz" refFor="des" refForName="Text1" op="equ"/>
              <dgm:constr type="primFontSz" for="des" forName="Text4" refType="primFontSz" refFor="des" refForName="Text1" op="equ"/>
              <dgm:constr type="primFontSz" for="des" forName="Text5" refType="primFontSz" refFor="des" refForName="Text1" op="equ"/>
              <dgm:constr type="primFontSz" for="des" forName="Text6" refType="primFontSz" refFor="des" refForName="Text1" op="equ"/>
              <dgm:constr type="r" for="ch" forName="Image1" refType="w" fact="0.8502"/>
              <dgm:constr type="t" for="ch" forName="Image1" refType="h" fact="0.2921"/>
              <dgm:constr type="w" for="ch" forName="Image1" refType="w" fact="0.5634"/>
              <dgm:constr type="h" for="ch" forName="Image1" refType="h" fact="0.417"/>
              <dgm:constr type="r" for="ch" forName="Accent1" refType="w" fact="0.8226"/>
              <dgm:constr type="t" for="ch" forName="Accent1" refType="h" fact="0.3236"/>
              <dgm:constr type="w" for="ch" forName="Accent1" refType="w" fact="0.5091"/>
              <dgm:constr type="h" for="ch" forName="Accent1" refType="h" fact="0.3515"/>
              <dgm:constr type="r" for="ch" forName="Image4" refType="w"/>
              <dgm:constr type="t" for="ch" forName="Image4" refType="h" fact="0.539"/>
              <dgm:constr type="w" for="ch" forName="Image4" refType="w" fact="0.1316"/>
              <dgm:constr type="h" for="ch" forName="Image4" refType="h" fact="0.1604"/>
              <dgm:constr type="r" for="ch" forName="Accent4" refType="w" fact="0.9864"/>
              <dgm:constr type="t" for="ch" forName="Accent4" refType="h" fact="0.5559"/>
              <dgm:constr type="w" for="ch" forName="Accent4" refType="w" fact="0.1045"/>
              <dgm:constr type="h" for="ch" forName="Accent4" refType="h" fact="0.1281"/>
              <dgm:constr type="r" for="ch" forName="Image5" refType="w" fact="0.3713"/>
              <dgm:constr type="t" for="ch" forName="Image5" refType="h" fact="0.7301"/>
              <dgm:constr type="w" for="ch" forName="Image5" refType="w" fact="0.2318"/>
              <dgm:constr type="h" for="ch" forName="Image5" refType="h" fact="0.2699"/>
              <dgm:constr type="r" for="ch" forName="Accent5" refType="w" fact="0.358"/>
              <dgm:constr type="t" for="ch" forName="Accent5" refType="h" fact="0.7467"/>
              <dgm:constr type="w" for="ch" forName="Accent5" refType="w" fact="0.2045"/>
              <dgm:constr type="h" for="ch" forName="Accent5" refType="h" fact="0.2371"/>
              <dgm:constr type="r" for="ch" forName="Image3" refType="w" fact="0.2682"/>
              <dgm:constr type="t" for="ch" forName="Image3" refType="h" fact="0.4536"/>
              <dgm:constr type="w" for="ch" forName="Image3" refType="w" fact="0.2682"/>
              <dgm:constr type="h" for="ch" forName="Image3" refType="h" fact="0.1989"/>
              <dgm:constr type="r" for="ch" forName="Accent3" refType="w" fact="0.2545"/>
              <dgm:constr type="t" for="ch" forName="Accent3" refType="h" fact="0.4701"/>
              <dgm:constr type="w" for="ch" forName="Accent3" refType="w" fact="0.2409"/>
              <dgm:constr type="h" for="ch" forName="Accent3" refType="h" fact="0.1662"/>
              <dgm:constr type="r" for="ch" forName="Image2" refType="w" fact="0.5056"/>
              <dgm:constr type="t" for="ch" forName="Image2" refType="h" fact="0"/>
              <dgm:constr type="w" for="ch" forName="Image2" refType="w" fact="0.2205"/>
              <dgm:constr type="h" for="ch" forName="Image2" refType="h" fact="0.2699"/>
              <dgm:constr type="r" for="ch" forName="Accent2" refType="w" fact="0.492"/>
              <dgm:constr type="t" for="ch" forName="Accent2" refType="h" fact="0.0164"/>
              <dgm:constr type="w" for="ch" forName="Accent2" refType="w" fact="0.1932"/>
              <dgm:constr type="h" for="ch" forName="Accent2" refType="h" fact="0.2371"/>
              <dgm:constr type="r" for="ch" forName="Text1" refType="w" fact="0.8226"/>
              <dgm:constr type="t" for="ch" forName="Text1" refType="h" fact="0.5695"/>
              <dgm:constr type="w" for="ch" forName="Text1" refType="w" fact="0.5091"/>
              <dgm:constr type="h" for="ch" forName="Text1" refType="h" fact="0.1063"/>
              <dgm:constr type="r" for="ch" forName="Image6" refType="w" fact="0.849"/>
              <dgm:constr type="t" for="ch" forName="Image6" refType="h" fact="0.7301"/>
              <dgm:constr type="w" for="ch" forName="Image6" refType="w" fact="0.2361"/>
              <dgm:constr type="h" for="ch" forName="Image6" refType="h" fact="0.1604"/>
              <dgm:constr type="r" for="ch" forName="Accent6" refType="w" fact="0.8352"/>
              <dgm:constr type="t" for="ch" forName="Accent6" refType="h" fact="0.7467"/>
              <dgm:constr type="w" for="ch" forName="Accent6" refType="w" fact="0.2091"/>
              <dgm:constr type="h" for="ch" forName="Accent6" refType="h" fact="0.1281"/>
              <dgm:constr type="r" for="ch" forName="Text2" refType="w" fact="0.4922"/>
              <dgm:constr type="t" for="ch" forName="Text2" refType="h" fact="0.1826"/>
              <dgm:constr type="w" for="ch" forName="Text2" refType="w" fact="0.1932"/>
              <dgm:constr type="h" for="ch" forName="Text2" refType="h" fact="0.0709"/>
              <dgm:constr type="r" for="ch" forName="Text3" refType="w" fact="0.2545"/>
              <dgm:constr type="t" for="ch" forName="Text3" refType="h" fact="0.5655"/>
              <dgm:constr type="w" for="ch" forName="Text3" refType="w" fact="0.2409"/>
              <dgm:constr type="h" for="ch" forName="Text3" refType="h" fact="0.0709"/>
              <dgm:constr type="r" for="ch" forName="Text5" refType="w" fact="0.358"/>
              <dgm:constr type="t" for="ch" forName="Text5" refType="h" fact="0.9129"/>
              <dgm:constr type="w" for="ch" forName="Text5" refType="w" fact="0.2045"/>
              <dgm:constr type="h" for="ch" forName="Text5" refType="h" fact="0.0709"/>
              <dgm:constr type="r" for="ch" forName="Text6" refType="w" fact="0.8352"/>
              <dgm:constr type="t" for="ch" forName="Text6" refType="h" fact="0.8039"/>
              <dgm:constr type="w" for="ch" forName="Text6" refType="w" fact="0.2091"/>
              <dgm:constr type="h" for="ch" forName="Text6" refType="h" fact="0.0709"/>
              <dgm:constr type="r" for="ch" forName="Text4" refType="w" fact="0.9864"/>
              <dgm:constr type="t" for="ch" forName="Text4" refType="h" fact="0.6132"/>
              <dgm:constr type="w" for="ch" forName="Text4" refType="w" fact="0.1045"/>
              <dgm:constr type="h" for="ch" forName="Text4" refType="h" fact="0.0709"/>
            </dgm:constrLst>
          </dgm:else>
        </dgm:choose>
      </dgm:else>
    </dgm:choose>
    <dgm:forEach name="wrapper" axis="self" ptType="parTrans">
      <dgm:forEach name="ImageRepeat" axis="self">
        <dgm:layoutNode name="Image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forEach>
      <dgm:forEach name="accentRepeat" axis="self">
        <dgm:layoutNode name="Accent" styleLbl="parChTrans1D1">
          <dgm:alg type="sp"/>
          <dgm:shape xmlns:r="http://schemas.openxmlformats.org/officeDocument/2006/relationships" type="rect" r:blip="">
            <dgm:adjLst/>
          </dgm:shape>
          <dgm:presOf/>
        </dgm:layoutNode>
      </dgm:forEach>
    </dgm:forEach>
    <dgm:forEach name="Name18" axis="ch" ptType="node" cnt="1">
      <dgm:layoutNode name="Image1">
        <dgm:alg type="sp"/>
        <dgm:shape xmlns:r="http://schemas.openxmlformats.org/officeDocument/2006/relationships" r:blip="">
          <dgm:adjLst/>
        </dgm:shape>
        <dgm:presOf/>
        <dgm:forEach name="Name19" ref="ImageRepeat"/>
      </dgm:layoutNode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"/>
      </dgm:layoutNode>
      <dgm:layoutNode name="Text1" styleLbl="alignImgPlace1">
        <dgm:varLst>
          <dgm:chMax val="0"/>
          <dgm:chPref val="0"/>
          <dgm:bulletEnabled val="1"/>
        </dgm:varLst>
        <dgm:alg type="tx">
          <dgm:param type="parTxLTRAlign" val="r"/>
          <dgm:param type="shpTxLTRAlignCh" val="r"/>
          <dgm:param type="txAnchorVert" val="b"/>
          <dgm:param type="txAnchorVertCh" val="b"/>
          <dgm:param type="lnSpPar" val="100"/>
        </dgm:alg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lMarg" refType="primFontSz" fact="0.15"/>
          <dgm:constr type="rMarg" refType="primFontSz" fact="0.15"/>
          <dgm:constr type="tMarg" refType="primFontSz" fact="0.05"/>
          <dgm:constr type="bMarg" refType="primFontSz" fact="0"/>
        </dgm:constrLst>
        <dgm:ruleLst>
          <dgm:rule type="primFontSz" val="5" fact="NaN" max="NaN"/>
        </dgm:ruleLst>
      </dgm:layoutNode>
    </dgm:forEach>
    <dgm:forEach name="Name21" axis="ch" ptType="node" st="2" cnt="1">
      <dgm:layoutNode name="Image2">
        <dgm:alg type="sp"/>
        <dgm:shape xmlns:r="http://schemas.openxmlformats.org/officeDocument/2006/relationships" r:blip="">
          <dgm:adjLst/>
        </dgm:shape>
        <dgm:presOf/>
        <dgm:forEach name="Name22" ref="ImageRepeat"/>
      </dgm:layoutNode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23" ref="accentRepeat"/>
      </dgm:layoutNode>
      <dgm:layoutNode name="Text2" styleLbl="alignImgPlace1">
        <dgm:varLst>
          <dgm:chMax val="0"/>
          <dgm:chPref val="0"/>
          <dgm:bulletEnabled val="1"/>
        </dgm:varLst>
        <dgm:alg type="tx">
          <dgm:param type="parTxLTRAlign" val="r"/>
          <dgm:param type="shpTxLTRAlignCh" val="r"/>
          <dgm:param type="txAnchorVert" val="b"/>
          <dgm:param type="txAnchorVertCh" val="b"/>
        </dgm:alg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lMarg" refType="primFontSz" fact="0.15"/>
          <dgm:constr type="rMarg" refType="primFontSz" fact="0.15"/>
          <dgm:constr type="tMarg" refType="primFontSz" fact="0.05"/>
          <dgm:constr type="bMarg" refType="primFontSz" fact="0"/>
        </dgm:constrLst>
        <dgm:ruleLst>
          <dgm:rule type="primFontSz" val="5" fact="NaN" max="NaN"/>
        </dgm:ruleLst>
      </dgm:layoutNode>
    </dgm:forEach>
    <dgm:forEach name="Name24" axis="ch" ptType="node" st="3" cnt="1">
      <dgm:layoutNode name="Image3">
        <dgm:alg type="sp"/>
        <dgm:shape xmlns:r="http://schemas.openxmlformats.org/officeDocument/2006/relationships" r:blip="">
          <dgm:adjLst/>
        </dgm:shape>
        <dgm:presOf/>
        <dgm:forEach name="Name25" ref="ImageRepeat"/>
      </dgm:layoutNode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26" ref="accentRepeat"/>
      </dgm:layoutNode>
      <dgm:layoutNode name="Text3" styleLbl="alignImgPlace1">
        <dgm:varLst>
          <dgm:chMax val="0"/>
          <dgm:chPref val="0"/>
          <dgm:bulletEnabled val="1"/>
        </dgm:varLst>
        <dgm:alg type="tx">
          <dgm:param type="parTxLTRAlign" val="r"/>
          <dgm:param type="shpTxLTRAlignCh" val="r"/>
          <dgm:param type="txAnchorVert" val="b"/>
          <dgm:param type="txAnchorVertCh" val="b"/>
        </dgm:alg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lMarg" refType="primFontSz" fact="0.15"/>
          <dgm:constr type="rMarg" refType="primFontSz" fact="0.15"/>
          <dgm:constr type="tMarg" refType="primFontSz" fact="0.05"/>
          <dgm:constr type="bMarg" refType="primFontSz" fact="0"/>
        </dgm:constrLst>
        <dgm:ruleLst>
          <dgm:rule type="primFontSz" val="5" fact="NaN" max="NaN"/>
        </dgm:ruleLst>
      </dgm:layoutNode>
    </dgm:forEach>
    <dgm:forEach name="Name27" axis="ch" ptType="node" st="4" cnt="1">
      <dgm:layoutNode name="Image4">
        <dgm:alg type="sp"/>
        <dgm:shape xmlns:r="http://schemas.openxmlformats.org/officeDocument/2006/relationships" r:blip="">
          <dgm:adjLst/>
        </dgm:shape>
        <dgm:presOf/>
        <dgm:forEach name="Name28" ref="ImageRepeat"/>
      </dgm:layoutNode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9" ref="accentRepeat"/>
      </dgm:layoutNode>
      <dgm:layoutNode name="Text4" styleLbl="alignImgPlace1">
        <dgm:varLst>
          <dgm:chMax val="0"/>
          <dgm:chPref val="0"/>
          <dgm:bulletEnabled val="1"/>
        </dgm:varLst>
        <dgm:alg type="tx">
          <dgm:param type="parTxLTRAlign" val="r"/>
          <dgm:param type="shpTxLTRAlignCh" val="r"/>
          <dgm:param type="txAnchorVert" val="b"/>
          <dgm:param type="txAnchorVertCh" val="b"/>
        </dgm:alg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lMarg" refType="primFontSz" fact="0.15"/>
          <dgm:constr type="rMarg" refType="primFontSz" fact="0.15"/>
          <dgm:constr type="tMarg" refType="primFontSz" fact="0.05"/>
          <dgm:constr type="bMarg" refType="primFontSz" fact="0"/>
        </dgm:constrLst>
        <dgm:ruleLst>
          <dgm:rule type="primFontSz" val="5" fact="NaN" max="NaN"/>
        </dgm:ruleLst>
      </dgm:layoutNode>
    </dgm:forEach>
    <dgm:forEach name="Name30" axis="ch" ptType="node" st="5" cnt="1">
      <dgm:layoutNode name="Image5">
        <dgm:alg type="sp"/>
        <dgm:shape xmlns:r="http://schemas.openxmlformats.org/officeDocument/2006/relationships" r:blip="">
          <dgm:adjLst/>
        </dgm:shape>
        <dgm:presOf/>
        <dgm:forEach name="Name31" ref="ImageRepeat"/>
      </dgm:layoutNode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Text5" styleLbl="alignImgPlace1">
        <dgm:varLst>
          <dgm:chMax val="0"/>
          <dgm:chPref val="0"/>
          <dgm:bulletEnabled val="1"/>
        </dgm:varLst>
        <dgm:alg type="tx">
          <dgm:param type="parTxLTRAlign" val="r"/>
          <dgm:param type="shpTxLTRAlignCh" val="r"/>
          <dgm:param type="txAnchorVert" val="b"/>
          <dgm:param type="txAnchorVertCh" val="b"/>
        </dgm:alg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lMarg" refType="primFontSz" fact="0.15"/>
          <dgm:constr type="rMarg" refType="primFontSz" fact="0.15"/>
          <dgm:constr type="tMarg" refType="primFontSz" fact="0.05"/>
          <dgm:constr type="bMarg" refType="primFontSz" fact="0"/>
        </dgm:constrLst>
        <dgm:ruleLst>
          <dgm:rule type="primFontSz" val="5" fact="NaN" max="NaN"/>
        </dgm:ruleLst>
      </dgm:layoutNode>
    </dgm:forEach>
    <dgm:forEach name="Name33" axis="ch" ptType="node" st="6" cnt="1">
      <dgm:layoutNode name="Image6">
        <dgm:alg type="sp"/>
        <dgm:shape xmlns:r="http://schemas.openxmlformats.org/officeDocument/2006/relationships" r:blip="">
          <dgm:adjLst/>
        </dgm:shape>
        <dgm:presOf/>
        <dgm:forEach name="Name34" ref="ImageRepeat"/>
      </dgm:layoutNode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Text6" styleLbl="alignImgPlace1">
        <dgm:varLst>
          <dgm:chMax val="0"/>
          <dgm:chPref val="0"/>
          <dgm:bulletEnabled val="1"/>
        </dgm:varLst>
        <dgm:alg type="tx">
          <dgm:param type="parTxLTRAlign" val="r"/>
          <dgm:param type="shpTxLTRAlignCh" val="r"/>
          <dgm:param type="txAnchorVert" val="b"/>
          <dgm:param type="txAnchorVertCh" val="b"/>
        </dgm:alg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lMarg" refType="primFontSz" fact="0.15"/>
          <dgm:constr type="rMarg" refType="primFontSz" fact="0.15"/>
          <dgm:constr type="tMarg" refType="primFontSz" fact="0.05"/>
          <dgm:constr type="bMarg" refType="primFontSz" fact="0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TabList">
  <dgm:title val="Список вкладок"/>
  <dgm:desc val="Служит для отображения непоследовательных или сгруппированных блоков данных. Рекомендуется использовать для списков с текстом уровня 1 небольшого объема. Первый текст уровня 2 отображается рядом с текстом уровня 1, а остальной текст уровня 2 — под текстом уровня 1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1742" y="1674673"/>
            <a:ext cx="7867731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Конституционное</a:t>
            </a:r>
          </a:p>
          <a:p>
            <a:pPr algn="ctr"/>
            <a:r>
              <a:rPr lang="ru-RU" sz="8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право</a:t>
            </a:r>
          </a:p>
          <a:p>
            <a:pPr algn="ctr"/>
            <a:endParaRPr lang="ru-RU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8104" y="522920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109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5628"/>
            <a:ext cx="753667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00482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Конституция Российской Федерации</a:t>
            </a:r>
            <a:endParaRPr lang="ru-RU" sz="3600" b="0" cap="none" spc="0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00482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47851" y="1052736"/>
            <a:ext cx="50521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Принята народом России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декабря 1993 года. </a:t>
            </a:r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силу со дня официального опубликования 25 декабря 1993 года.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20486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прочего упразднила Съезд народных депутатов России, Верховный совет России и заменила их Федеральным собранием Российской Федерации, состоящим из Совета Федерации, в который входило по 2 представителя от каждого субъекта Федерации, и Государственной думы, избираемой народом.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3968" y="55172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принятие конституции проголосовало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58,43 %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против —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41,57 %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2" descr="Картинки по запросу референду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725144"/>
            <a:ext cx="2533650" cy="180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341314"/>
            <a:ext cx="3039988" cy="256338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629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16632"/>
            <a:ext cx="56240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00482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Конституции РФ</a:t>
            </a:r>
            <a:endParaRPr lang="ru-RU" sz="3600" b="0" cap="none" spc="0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00482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879017"/>
            <a:ext cx="8424936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Преамбула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первый</a:t>
            </a:r>
          </a:p>
          <a:p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1.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конституционного строя (статьи 1—16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2.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 свободы человека и гражданина (статьи 17—64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3.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Федеративное устройство (статьи 65—79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4.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Российской Федерации (статьи 80—93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5.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Собрание (статьи 94—109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6.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Российской Федерации (статьи 110—117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7.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Судебная власть и прокуратура (статьи 118—129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8.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Местное самоуправление (статьи 130—133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9.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Конституционные поправки и пересмотр Конституции (статьи 134—137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второй. Заключительные и переходные положения</a:t>
            </a:r>
          </a:p>
        </p:txBody>
      </p:sp>
    </p:spTree>
    <p:extLst>
      <p:ext uri="{BB962C8B-B14F-4D97-AF65-F5344CB8AC3E}">
        <p14:creationId xmlns:p14="http://schemas.microsoft.com/office/powerpoint/2010/main" val="1691441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3100" y="260648"/>
            <a:ext cx="650075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00482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Место конституционного права </a:t>
            </a:r>
          </a:p>
          <a:p>
            <a:pPr algn="ctr"/>
            <a:r>
              <a:rPr lang="ru-RU" sz="36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00482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среди других отраслей</a:t>
            </a:r>
            <a:endParaRPr lang="ru-RU" sz="3600" b="0" cap="none" spc="0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00482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012075664"/>
              </p:ext>
            </p:extLst>
          </p:nvPr>
        </p:nvGraphicFramePr>
        <p:xfrm>
          <a:off x="899592" y="1460977"/>
          <a:ext cx="849694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0587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1742" y="1674673"/>
            <a:ext cx="7867731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Конституционное</a:t>
            </a:r>
          </a:p>
          <a:p>
            <a:pPr algn="ctr"/>
            <a:r>
              <a:rPr lang="ru-RU" sz="8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право</a:t>
            </a:r>
          </a:p>
          <a:p>
            <a:pPr algn="ctr"/>
            <a:endParaRPr lang="ru-RU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8104" y="522920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962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17915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Конституционное право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отрасль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права, закрепляющая в себе основы взаимоотношения личности и государства, конституционные характеристики государства, регламентирующая организацию государственной власти в стране и иные отношения конституционно-правового характера.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80112" y="4077072"/>
            <a:ext cx="3168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Ядром конституционного права выступает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Картинки по запросу конституц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40968"/>
            <a:ext cx="3564396" cy="2860503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3101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5800" y="227687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Конституционное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регулирует наиболее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важные общественные отношения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основы государственного строя и судоустройства, избирательной системы, закрепляет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(конституционные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права,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нормы которых содержатся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Конституции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законах. 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Конституционное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также определяет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права и обязанности государства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гражданина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конкретизируются в законах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иных правовых актах, относящихся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иным отраслям права. </a:t>
            </a:r>
            <a:endParaRPr lang="ru-RU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33265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Нормы Конституционного права реализуются через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конституционно-правовые отношения.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1203687"/>
            <a:ext cx="60486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Конституционно-правовые отношения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обязанности, возникающие между его сторонами в основном в результате наступления юридических фактов.</a:t>
            </a:r>
          </a:p>
        </p:txBody>
      </p:sp>
      <p:pic>
        <p:nvPicPr>
          <p:cNvPr id="2050" name="Picture 2" descr="http://ponyatie-prava.ru/img/036-250x2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924944"/>
            <a:ext cx="3101330" cy="3101330"/>
          </a:xfrm>
          <a:prstGeom prst="rect">
            <a:avLst/>
          </a:prstGeom>
          <a:noFill/>
          <a:ln w="158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5196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90434" y="467961"/>
            <a:ext cx="52743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00482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регулирования</a:t>
            </a:r>
            <a:endParaRPr lang="ru-RU" sz="4000" b="0" cap="none" spc="0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00482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5899537"/>
              </p:ext>
            </p:extLst>
          </p:nvPr>
        </p:nvGraphicFramePr>
        <p:xfrm>
          <a:off x="1187624" y="1628800"/>
          <a:ext cx="712879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7355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60648"/>
            <a:ext cx="734374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00482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регулируемых отношений</a:t>
            </a:r>
            <a:endParaRPr lang="ru-RU" sz="3600" b="0" cap="none" spc="0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00482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32533138"/>
              </p:ext>
            </p:extLst>
          </p:nvPr>
        </p:nvGraphicFramePr>
        <p:xfrm>
          <a:off x="539552" y="1114291"/>
          <a:ext cx="8280920" cy="5411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3124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4253" y="260648"/>
            <a:ext cx="71784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00482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конституционного права</a:t>
            </a:r>
            <a:endParaRPr lang="ru-RU" sz="3600" b="0" cap="none" spc="0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00482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198813837"/>
              </p:ext>
            </p:extLst>
          </p:nvPr>
        </p:nvGraphicFramePr>
        <p:xfrm>
          <a:off x="467544" y="937268"/>
          <a:ext cx="8280920" cy="5732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0708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6828" y="260648"/>
            <a:ext cx="69133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00482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Конституционно-правовые нормы</a:t>
            </a:r>
            <a:endParaRPr lang="ru-RU" sz="3600" b="0" cap="none" spc="0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00482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467544" y="1412776"/>
            <a:ext cx="8218487" cy="473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конституционные 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нормы - в Конституции РФ, конституциях/уставах субъектов РФ, уставах муниципальных образований;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международно-правовые 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нормы - в международно-правовых актах и международных договорах РФ;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законодательные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нормы -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 федеральных законах и законах субъектов РФ;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конституционно-правовые нормы, содержащиеся в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указах Президента РФ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конституционно-правовые </a:t>
            </a:r>
            <a:r>
              <a:rPr lang="ru-RU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нормы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содержащиеся в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нормативно-правовых актах субъектов РФ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конституционно-правовые </a:t>
            </a:r>
            <a:r>
              <a:rPr lang="ru-RU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нормы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содержащиеся в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нормативно-правовых актах органов местного самоуправления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843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12557"/>
            <a:ext cx="273318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00482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</a:t>
            </a:r>
            <a:endParaRPr lang="ru-RU" sz="3600" b="0" cap="none" spc="0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00482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35896" y="397223"/>
            <a:ext cx="53285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закон государства, особый нормативный правовой акт, имеющий высшую юридическую силу.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9592" y="159461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ОТЛИЧИЯ КОНСТИТУЦИИ ОТ ДРУГИХ НОРМАТИВНО-ПРАВОВЫХ АКТОВ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869820587"/>
              </p:ext>
            </p:extLst>
          </p:nvPr>
        </p:nvGraphicFramePr>
        <p:xfrm>
          <a:off x="395536" y="2492896"/>
          <a:ext cx="8136904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4146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5628"/>
            <a:ext cx="469205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00482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Конституции</a:t>
            </a:r>
            <a:endParaRPr lang="ru-RU" sz="3600" b="0" cap="none" spc="0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00482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092773201"/>
              </p:ext>
            </p:extLst>
          </p:nvPr>
        </p:nvGraphicFramePr>
        <p:xfrm>
          <a:off x="323528" y="1340768"/>
          <a:ext cx="842493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7226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574</Words>
  <Application>Microsoft Office PowerPoint</Application>
  <PresentationFormat>Экран (4:3)</PresentationFormat>
  <Paragraphs>107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Кудряшова Марина Юрьевна</dc:creator>
  <cp:lastModifiedBy>Кудряшова Марина Юрьевна</cp:lastModifiedBy>
  <cp:revision>14</cp:revision>
  <dcterms:created xsi:type="dcterms:W3CDTF">2016-10-14T07:56:26Z</dcterms:created>
  <dcterms:modified xsi:type="dcterms:W3CDTF">2016-10-14T10:27:49Z</dcterms:modified>
</cp:coreProperties>
</file>