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1" r:id="rId9"/>
    <p:sldId id="266" r:id="rId10"/>
    <p:sldId id="260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E38F3-6A37-4C06-812B-7852D0ED544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4A5D98-13EE-400D-ACDD-415F6306BCF5}">
      <dgm:prSet phldrT="[Текст]" custT="1"/>
      <dgm:spPr>
        <a:solidFill>
          <a:srgbClr val="C0000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69FD88A-EBB9-42E3-9BEC-3F5245A2A8FC}" type="parTrans" cxnId="{778D1736-F83B-485F-9FAE-843E0AE0011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7210FAA-CD14-492C-AF41-3D6404071463}" type="sibTrans" cxnId="{778D1736-F83B-485F-9FAE-843E0AE0011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70651EA-4964-4B5C-B2BD-6A6CDEFC0684}">
      <dgm:prSet phldrT="[Текст]"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Услуги размещения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D7110C5-0D0D-4B72-AAF1-56BAC5A1D0AE}" type="parTrans" cxnId="{6104A502-616D-406B-8002-5E6F74E2BB4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D601C0F-9C66-493A-A4D1-6D8792DDD231}" type="sibTrans" cxnId="{6104A502-616D-406B-8002-5E6F74E2BB4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5F00BBA-B7A5-407A-858D-57EFE967E3AD}">
      <dgm:prSet phldrT="[Текст]" custT="1"/>
      <dgm:spPr>
        <a:solidFill>
          <a:srgbClr val="C0000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5A991C-9FA9-442A-8362-D0A96FC3FC55}" type="parTrans" cxnId="{0FD5069F-5D68-46A7-969F-CF85C338E80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430FB13-26D1-45CB-A0D2-FDBCF7FD3883}" type="sibTrans" cxnId="{0FD5069F-5D68-46A7-969F-CF85C338E80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9AD1440-2085-4BC5-A4F3-B151DDE0336D}">
      <dgm:prSet phldrT="[Текст]"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Обеспечение клиентов питанием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171A7C8-6974-417A-B133-F9BE76ED3558}" type="parTrans" cxnId="{01F4E056-385F-4B9C-8282-FE26A4A6126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4BFD639-1FE2-4B2F-99E0-784D17C0FC17}" type="sibTrans" cxnId="{01F4E056-385F-4B9C-8282-FE26A4A6126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2049AA8-C676-4CB9-846E-04399958D034}">
      <dgm:prSet phldrT="[Текст]" custT="1"/>
      <dgm:spPr>
        <a:solidFill>
          <a:srgbClr val="C0000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7A388AE-35CD-4B62-890F-0863733A2CDE}" type="parTrans" cxnId="{37788565-E648-4168-888E-7683C1DECF2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A5C3B16-E5B3-42D8-A66F-670DFBC9E8A0}" type="sibTrans" cxnId="{37788565-E648-4168-888E-7683C1DECF2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48FC647-6C8F-46BC-ADDD-1B04584D1904}">
      <dgm:prSet phldrT="[Текст]"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Услуги пункта обмена валюты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ED577B0-A521-4EA4-A530-A1F806EA3651}" type="parTrans" cxnId="{1A90FFF8-B37F-4A8B-833D-B778C5380E1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85A1013-D6AD-4D26-ABCF-420C14040EFB}" type="sibTrans" cxnId="{1A90FFF8-B37F-4A8B-833D-B778C5380E1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F7525B1-E584-4AF0-B9AA-4EAC2EB2FD61}">
      <dgm:prSet phldrT="[Текст]" custT="1"/>
      <dgm:spPr>
        <a:solidFill>
          <a:srgbClr val="C0000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C2AF81D-FD14-4A22-8586-A29FE1727861}" type="parTrans" cxnId="{AE19429A-F583-45C1-A75D-8D8C6F5AC3A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957B4F2-5C31-4850-81B0-391EFE1FE4B5}" type="sibTrans" cxnId="{AE19429A-F583-45C1-A75D-8D8C6F5AC3A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A4F0FC9-D90F-47C8-8038-D12B54694AFE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заказ авиа и железнодорожных билетов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E76ADC5-44E3-4851-924B-B900FB3674B4}" type="parTrans" cxnId="{93B5AD42-63B5-4677-BBBF-03E46897D90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E68B653-50B7-4C0B-9A38-828944ED0C40}" type="sibTrans" cxnId="{93B5AD42-63B5-4677-BBBF-03E46897D90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F7408B3-236F-4ED1-8F00-892416E5B469}">
      <dgm:prSet phldrT="[Текст]" custT="1"/>
      <dgm:spPr>
        <a:solidFill>
          <a:srgbClr val="C0000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506AE48-E752-4277-B375-3377DF9C0FDA}" type="parTrans" cxnId="{0B5A47DC-1527-48AD-B2F9-138AD776263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4C53DED-91F2-432B-B081-4D7A0094A433}" type="sibTrans" cxnId="{0B5A47DC-1527-48AD-B2F9-138AD776263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674E654-B3FE-42C3-97FE-E17E4019ABC1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услуги охраняемой автостоянки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235A48B-D566-40D6-BC96-D16DD3546DF8}" type="parTrans" cxnId="{A72AEFD2-187F-48CA-92F1-3F444DD369E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ECE3D9E-B642-48C2-ABD8-58343445404A}" type="sibTrans" cxnId="{A72AEFD2-187F-48CA-92F1-3F444DD369E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6B5F4E7-3D85-41E6-B265-5EAB799CF4F7}">
      <dgm:prSet phldrT="[Текст]" custT="1"/>
      <dgm:spPr>
        <a:solidFill>
          <a:srgbClr val="C0000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1D8C0D3-73BC-41A6-8371-EC20827710CA}" type="parTrans" cxnId="{6B249DD0-2D65-4E23-8D6F-79093096DF6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4B72092-E826-42C0-9E41-74996F638E7F}" type="sibTrans" cxnId="{6B249DD0-2D65-4E23-8D6F-79093096DF6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76AA754-F2B5-43F1-A711-709A686A12BD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вызов такси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F46F9CB-447D-4584-A5CE-A260075B4BB1}" type="parTrans" cxnId="{C691C891-CAC9-4539-A8A5-505DD73438D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A00082E-87AB-4398-9BFB-3F17D3DF4460}" type="sibTrans" cxnId="{C691C891-CAC9-4539-A8A5-505DD73438D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72D6598-26C7-4C1D-8EB1-A9642A55E7FF}">
      <dgm:prSet phldrT="[Текст]" custT="1"/>
      <dgm:spPr>
        <a:solidFill>
          <a:srgbClr val="C0000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BFDBD39-B7EA-4937-AFF0-4AFC3343BCB2}" type="parTrans" cxnId="{994293F0-3CBE-460A-8568-78869286E75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1F35F28-5F84-41C8-980F-3330A04621EF}" type="sibTrans" cxnId="{994293F0-3CBE-460A-8568-78869286E75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2F5D759-76CE-476E-8AD9-AC894282A459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услуги прачечной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112CB1C-68C1-4DE5-AB13-D871BFBF0314}" type="parTrans" cxnId="{BDF73732-6B52-46BF-B301-200AAAED560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70E5B59-B92A-4B0A-8990-1D25841821C6}" type="sibTrans" cxnId="{BDF73732-6B52-46BF-B301-200AAAED560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732B566-F965-40CC-A715-22D8AACA52C3}" type="pres">
      <dgm:prSet presAssocID="{1E2E38F3-6A37-4C06-812B-7852D0ED54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AED784-EC48-44CC-99DA-7DEF3EACC230}" type="pres">
      <dgm:prSet presAssocID="{884A5D98-13EE-400D-ACDD-415F6306BCF5}" presName="composite" presStyleCnt="0"/>
      <dgm:spPr/>
    </dgm:pt>
    <dgm:pt modelId="{EC016AE2-FC62-4E5F-95E3-9936223DDE1A}" type="pres">
      <dgm:prSet presAssocID="{884A5D98-13EE-400D-ACDD-415F6306BCF5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3E02A-1B41-40D1-95FA-12FEEB7042C3}" type="pres">
      <dgm:prSet presAssocID="{884A5D98-13EE-400D-ACDD-415F6306BCF5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55AFF-4ADF-4A1E-B211-C891B58BC387}" type="pres">
      <dgm:prSet presAssocID="{87210FAA-CD14-492C-AF41-3D6404071463}" presName="sp" presStyleCnt="0"/>
      <dgm:spPr/>
    </dgm:pt>
    <dgm:pt modelId="{18B42D4F-B097-4BAF-A56C-FD24E282BD7B}" type="pres">
      <dgm:prSet presAssocID="{25F00BBA-B7A5-407A-858D-57EFE967E3AD}" presName="composite" presStyleCnt="0"/>
      <dgm:spPr/>
    </dgm:pt>
    <dgm:pt modelId="{CF050DAA-84C4-44C9-9987-0FF885652C73}" type="pres">
      <dgm:prSet presAssocID="{25F00BBA-B7A5-407A-858D-57EFE967E3A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35F07-92A0-4E7F-B8C5-AE3A1D655409}" type="pres">
      <dgm:prSet presAssocID="{25F00BBA-B7A5-407A-858D-57EFE967E3AD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89355-7214-41AC-9D01-18C86CFBADB4}" type="pres">
      <dgm:prSet presAssocID="{3430FB13-26D1-45CB-A0D2-FDBCF7FD3883}" presName="sp" presStyleCnt="0"/>
      <dgm:spPr/>
    </dgm:pt>
    <dgm:pt modelId="{8E67CDAA-006F-408F-88FF-0879C4869F4C}" type="pres">
      <dgm:prSet presAssocID="{A2049AA8-C676-4CB9-846E-04399958D034}" presName="composite" presStyleCnt="0"/>
      <dgm:spPr/>
    </dgm:pt>
    <dgm:pt modelId="{035B171B-9FFD-4102-B1EA-0A8B36DC2959}" type="pres">
      <dgm:prSet presAssocID="{A2049AA8-C676-4CB9-846E-04399958D034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0DCF5-D772-4D19-BF05-2D08887C38CD}" type="pres">
      <dgm:prSet presAssocID="{A2049AA8-C676-4CB9-846E-04399958D034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5D414-6011-4689-9A35-BC7E645988E2}" type="pres">
      <dgm:prSet presAssocID="{1A5C3B16-E5B3-42D8-A66F-670DFBC9E8A0}" presName="sp" presStyleCnt="0"/>
      <dgm:spPr/>
    </dgm:pt>
    <dgm:pt modelId="{8EC81C60-694C-41FD-9EB8-41171B5F6DA4}" type="pres">
      <dgm:prSet presAssocID="{1F7408B3-236F-4ED1-8F00-892416E5B469}" presName="composite" presStyleCnt="0"/>
      <dgm:spPr/>
    </dgm:pt>
    <dgm:pt modelId="{BC6F87C4-9442-4F56-AEFE-0CEDD86F913F}" type="pres">
      <dgm:prSet presAssocID="{1F7408B3-236F-4ED1-8F00-892416E5B469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11C7B-18A7-4C7A-A9E5-135C788ADDC4}" type="pres">
      <dgm:prSet presAssocID="{1F7408B3-236F-4ED1-8F00-892416E5B469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15E6D-D261-4548-AC35-BC5B5B9A4E82}" type="pres">
      <dgm:prSet presAssocID="{F4C53DED-91F2-432B-B081-4D7A0094A433}" presName="sp" presStyleCnt="0"/>
      <dgm:spPr/>
    </dgm:pt>
    <dgm:pt modelId="{014EA400-67B6-4726-AA5D-83C635765092}" type="pres">
      <dgm:prSet presAssocID="{06B5F4E7-3D85-41E6-B265-5EAB799CF4F7}" presName="composite" presStyleCnt="0"/>
      <dgm:spPr/>
    </dgm:pt>
    <dgm:pt modelId="{A7AE5C94-3B9C-4731-9C0E-751A59CC2DD3}" type="pres">
      <dgm:prSet presAssocID="{06B5F4E7-3D85-41E6-B265-5EAB799CF4F7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89540-A2E6-466A-9DF6-AA7A334AA4F3}" type="pres">
      <dgm:prSet presAssocID="{06B5F4E7-3D85-41E6-B265-5EAB799CF4F7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D913F-B89B-49B2-BB8A-FA15BD2B1DBF}" type="pres">
      <dgm:prSet presAssocID="{04B72092-E826-42C0-9E41-74996F638E7F}" presName="sp" presStyleCnt="0"/>
      <dgm:spPr/>
    </dgm:pt>
    <dgm:pt modelId="{3F9303B8-BA57-4CA6-9AB9-A4ECEB93691E}" type="pres">
      <dgm:prSet presAssocID="{272D6598-26C7-4C1D-8EB1-A9642A55E7FF}" presName="composite" presStyleCnt="0"/>
      <dgm:spPr/>
    </dgm:pt>
    <dgm:pt modelId="{2996EA5F-4370-4D74-9F8A-59E5831A7120}" type="pres">
      <dgm:prSet presAssocID="{272D6598-26C7-4C1D-8EB1-A9642A55E7FF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EFACA-6949-4222-A519-7F47A2D1B4E5}" type="pres">
      <dgm:prSet presAssocID="{272D6598-26C7-4C1D-8EB1-A9642A55E7FF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1A9F0-C11E-4370-8419-A4509C54658A}" type="pres">
      <dgm:prSet presAssocID="{A1F35F28-5F84-41C8-980F-3330A04621EF}" presName="sp" presStyleCnt="0"/>
      <dgm:spPr/>
    </dgm:pt>
    <dgm:pt modelId="{82DA15C6-C592-426D-941E-A410CC6C1E97}" type="pres">
      <dgm:prSet presAssocID="{EF7525B1-E584-4AF0-B9AA-4EAC2EB2FD61}" presName="composite" presStyleCnt="0"/>
      <dgm:spPr/>
    </dgm:pt>
    <dgm:pt modelId="{DADBC8CD-3744-4996-8B54-E1D63E4E78C5}" type="pres">
      <dgm:prSet presAssocID="{EF7525B1-E584-4AF0-B9AA-4EAC2EB2FD61}" presName="parentText" presStyleLbl="alignNode1" presStyleIdx="6" presStyleCnt="7" custLinFactNeighborX="-15733" custLinFactNeighborY="-36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96688-D299-4C6A-BC6E-6834DBC99236}" type="pres">
      <dgm:prSet presAssocID="{EF7525B1-E584-4AF0-B9AA-4EAC2EB2FD61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6212E3-9310-4D4C-8F8F-E10C7A86369F}" type="presOf" srcId="{370651EA-4964-4B5C-B2BD-6A6CDEFC0684}" destId="{5043E02A-1B41-40D1-95FA-12FEEB7042C3}" srcOrd="0" destOrd="0" presId="urn:microsoft.com/office/officeart/2005/8/layout/chevron2"/>
    <dgm:cxn modelId="{993E1AB7-DD51-4553-91E5-D9B92EAF5F3D}" type="presOf" srcId="{25F00BBA-B7A5-407A-858D-57EFE967E3AD}" destId="{CF050DAA-84C4-44C9-9987-0FF885652C73}" srcOrd="0" destOrd="0" presId="urn:microsoft.com/office/officeart/2005/8/layout/chevron2"/>
    <dgm:cxn modelId="{92C4FE5B-6ECB-44E2-BAD6-2F1CD8DA0525}" type="presOf" srcId="{06B5F4E7-3D85-41E6-B265-5EAB799CF4F7}" destId="{A7AE5C94-3B9C-4731-9C0E-751A59CC2DD3}" srcOrd="0" destOrd="0" presId="urn:microsoft.com/office/officeart/2005/8/layout/chevron2"/>
    <dgm:cxn modelId="{9BCB5C62-B280-4043-9E4D-5808913298E6}" type="presOf" srcId="{F674E654-B3FE-42C3-97FE-E17E4019ABC1}" destId="{2A711C7B-18A7-4C7A-A9E5-135C788ADDC4}" srcOrd="0" destOrd="0" presId="urn:microsoft.com/office/officeart/2005/8/layout/chevron2"/>
    <dgm:cxn modelId="{93B5AD42-63B5-4677-BBBF-03E46897D90B}" srcId="{EF7525B1-E584-4AF0-B9AA-4EAC2EB2FD61}" destId="{9A4F0FC9-D90F-47C8-8038-D12B54694AFE}" srcOrd="0" destOrd="0" parTransId="{FE76ADC5-44E3-4851-924B-B900FB3674B4}" sibTransId="{DE68B653-50B7-4C0B-9A38-828944ED0C40}"/>
    <dgm:cxn modelId="{994293F0-3CBE-460A-8568-78869286E759}" srcId="{1E2E38F3-6A37-4C06-812B-7852D0ED5441}" destId="{272D6598-26C7-4C1D-8EB1-A9642A55E7FF}" srcOrd="5" destOrd="0" parTransId="{1BFDBD39-B7EA-4937-AFF0-4AFC3343BCB2}" sibTransId="{A1F35F28-5F84-41C8-980F-3330A04621EF}"/>
    <dgm:cxn modelId="{A169757D-F0A3-4311-9AB1-14645347615A}" type="presOf" srcId="{E48FC647-6C8F-46BC-ADDD-1B04584D1904}" destId="{AC70DCF5-D772-4D19-BF05-2D08887C38CD}" srcOrd="0" destOrd="0" presId="urn:microsoft.com/office/officeart/2005/8/layout/chevron2"/>
    <dgm:cxn modelId="{6B72B4A4-5CD8-4713-9692-9A855CE84B69}" type="presOf" srcId="{272D6598-26C7-4C1D-8EB1-A9642A55E7FF}" destId="{2996EA5F-4370-4D74-9F8A-59E5831A7120}" srcOrd="0" destOrd="0" presId="urn:microsoft.com/office/officeart/2005/8/layout/chevron2"/>
    <dgm:cxn modelId="{BDF73732-6B52-46BF-B301-200AAAED5601}" srcId="{272D6598-26C7-4C1D-8EB1-A9642A55E7FF}" destId="{92F5D759-76CE-476E-8AD9-AC894282A459}" srcOrd="0" destOrd="0" parTransId="{9112CB1C-68C1-4DE5-AB13-D871BFBF0314}" sibTransId="{C70E5B59-B92A-4B0A-8990-1D25841821C6}"/>
    <dgm:cxn modelId="{6400DF11-AB37-48C7-B84D-712104ABFF20}" type="presOf" srcId="{A2049AA8-C676-4CB9-846E-04399958D034}" destId="{035B171B-9FFD-4102-B1EA-0A8B36DC2959}" srcOrd="0" destOrd="0" presId="urn:microsoft.com/office/officeart/2005/8/layout/chevron2"/>
    <dgm:cxn modelId="{01F4E056-385F-4B9C-8282-FE26A4A61269}" srcId="{25F00BBA-B7A5-407A-858D-57EFE967E3AD}" destId="{F9AD1440-2085-4BC5-A4F3-B151DDE0336D}" srcOrd="0" destOrd="0" parTransId="{3171A7C8-6974-417A-B133-F9BE76ED3558}" sibTransId="{54BFD639-1FE2-4B2F-99E0-784D17C0FC17}"/>
    <dgm:cxn modelId="{778D1736-F83B-485F-9FAE-843E0AE00111}" srcId="{1E2E38F3-6A37-4C06-812B-7852D0ED5441}" destId="{884A5D98-13EE-400D-ACDD-415F6306BCF5}" srcOrd="0" destOrd="0" parTransId="{769FD88A-EBB9-42E3-9BEC-3F5245A2A8FC}" sibTransId="{87210FAA-CD14-492C-AF41-3D6404071463}"/>
    <dgm:cxn modelId="{6B249DD0-2D65-4E23-8D6F-79093096DF64}" srcId="{1E2E38F3-6A37-4C06-812B-7852D0ED5441}" destId="{06B5F4E7-3D85-41E6-B265-5EAB799CF4F7}" srcOrd="4" destOrd="0" parTransId="{E1D8C0D3-73BC-41A6-8371-EC20827710CA}" sibTransId="{04B72092-E826-42C0-9E41-74996F638E7F}"/>
    <dgm:cxn modelId="{1A90FFF8-B37F-4A8B-833D-B778C5380E1D}" srcId="{A2049AA8-C676-4CB9-846E-04399958D034}" destId="{E48FC647-6C8F-46BC-ADDD-1B04584D1904}" srcOrd="0" destOrd="0" parTransId="{BED577B0-A521-4EA4-A530-A1F806EA3651}" sibTransId="{085A1013-D6AD-4D26-ABCF-420C14040EFB}"/>
    <dgm:cxn modelId="{A72AEFD2-187F-48CA-92F1-3F444DD369E5}" srcId="{1F7408B3-236F-4ED1-8F00-892416E5B469}" destId="{F674E654-B3FE-42C3-97FE-E17E4019ABC1}" srcOrd="0" destOrd="0" parTransId="{B235A48B-D566-40D6-BC96-D16DD3546DF8}" sibTransId="{AECE3D9E-B642-48C2-ABD8-58343445404A}"/>
    <dgm:cxn modelId="{A5DD2AEC-4434-40DD-854C-B69DFDC9815F}" type="presOf" srcId="{1E2E38F3-6A37-4C06-812B-7852D0ED5441}" destId="{0732B566-F965-40CC-A715-22D8AACA52C3}" srcOrd="0" destOrd="0" presId="urn:microsoft.com/office/officeart/2005/8/layout/chevron2"/>
    <dgm:cxn modelId="{0B5A47DC-1527-48AD-B2F9-138AD7762633}" srcId="{1E2E38F3-6A37-4C06-812B-7852D0ED5441}" destId="{1F7408B3-236F-4ED1-8F00-892416E5B469}" srcOrd="3" destOrd="0" parTransId="{8506AE48-E752-4277-B375-3377DF9C0FDA}" sibTransId="{F4C53DED-91F2-432B-B081-4D7A0094A433}"/>
    <dgm:cxn modelId="{8161C4ED-1114-4E14-933B-D74104014B44}" type="presOf" srcId="{92F5D759-76CE-476E-8AD9-AC894282A459}" destId="{243EFACA-6949-4222-A519-7F47A2D1B4E5}" srcOrd="0" destOrd="0" presId="urn:microsoft.com/office/officeart/2005/8/layout/chevron2"/>
    <dgm:cxn modelId="{6104A502-616D-406B-8002-5E6F74E2BB42}" srcId="{884A5D98-13EE-400D-ACDD-415F6306BCF5}" destId="{370651EA-4964-4B5C-B2BD-6A6CDEFC0684}" srcOrd="0" destOrd="0" parTransId="{2D7110C5-0D0D-4B72-AAF1-56BAC5A1D0AE}" sibTransId="{3D601C0F-9C66-493A-A4D1-6D8792DDD231}"/>
    <dgm:cxn modelId="{1A110D21-610D-43F3-BD64-AB49BFA11D87}" type="presOf" srcId="{1F7408B3-236F-4ED1-8F00-892416E5B469}" destId="{BC6F87C4-9442-4F56-AEFE-0CEDD86F913F}" srcOrd="0" destOrd="0" presId="urn:microsoft.com/office/officeart/2005/8/layout/chevron2"/>
    <dgm:cxn modelId="{4FE230FE-652A-4A37-B116-14E6AD942CB2}" type="presOf" srcId="{9A4F0FC9-D90F-47C8-8038-D12B54694AFE}" destId="{FA396688-D299-4C6A-BC6E-6834DBC99236}" srcOrd="0" destOrd="0" presId="urn:microsoft.com/office/officeart/2005/8/layout/chevron2"/>
    <dgm:cxn modelId="{4B232A9D-7ED8-4544-9D30-D5E27DB38ABA}" type="presOf" srcId="{884A5D98-13EE-400D-ACDD-415F6306BCF5}" destId="{EC016AE2-FC62-4E5F-95E3-9936223DDE1A}" srcOrd="0" destOrd="0" presId="urn:microsoft.com/office/officeart/2005/8/layout/chevron2"/>
    <dgm:cxn modelId="{0FD5069F-5D68-46A7-969F-CF85C338E809}" srcId="{1E2E38F3-6A37-4C06-812B-7852D0ED5441}" destId="{25F00BBA-B7A5-407A-858D-57EFE967E3AD}" srcOrd="1" destOrd="0" parTransId="{845A991C-9FA9-442A-8362-D0A96FC3FC55}" sibTransId="{3430FB13-26D1-45CB-A0D2-FDBCF7FD3883}"/>
    <dgm:cxn modelId="{AE19429A-F583-45C1-A75D-8D8C6F5AC3A0}" srcId="{1E2E38F3-6A37-4C06-812B-7852D0ED5441}" destId="{EF7525B1-E584-4AF0-B9AA-4EAC2EB2FD61}" srcOrd="6" destOrd="0" parTransId="{0C2AF81D-FD14-4A22-8586-A29FE1727861}" sibTransId="{1957B4F2-5C31-4850-81B0-391EFE1FE4B5}"/>
    <dgm:cxn modelId="{60A348C3-821A-430F-8AF9-57BE3B15E28C}" type="presOf" srcId="{976AA754-F2B5-43F1-A711-709A686A12BD}" destId="{D1E89540-A2E6-466A-9DF6-AA7A334AA4F3}" srcOrd="0" destOrd="0" presId="urn:microsoft.com/office/officeart/2005/8/layout/chevron2"/>
    <dgm:cxn modelId="{C691C891-CAC9-4539-A8A5-505DD73438DC}" srcId="{06B5F4E7-3D85-41E6-B265-5EAB799CF4F7}" destId="{976AA754-F2B5-43F1-A711-709A686A12BD}" srcOrd="0" destOrd="0" parTransId="{9F46F9CB-447D-4584-A5CE-A260075B4BB1}" sibTransId="{8A00082E-87AB-4398-9BFB-3F17D3DF4460}"/>
    <dgm:cxn modelId="{A2B0D1DD-5D05-48B5-B0B2-310940D383E3}" type="presOf" srcId="{EF7525B1-E584-4AF0-B9AA-4EAC2EB2FD61}" destId="{DADBC8CD-3744-4996-8B54-E1D63E4E78C5}" srcOrd="0" destOrd="0" presId="urn:microsoft.com/office/officeart/2005/8/layout/chevron2"/>
    <dgm:cxn modelId="{31E9917A-D0DA-4E85-B547-C8BEE73183FB}" type="presOf" srcId="{F9AD1440-2085-4BC5-A4F3-B151DDE0336D}" destId="{62435F07-92A0-4E7F-B8C5-AE3A1D655409}" srcOrd="0" destOrd="0" presId="urn:microsoft.com/office/officeart/2005/8/layout/chevron2"/>
    <dgm:cxn modelId="{37788565-E648-4168-888E-7683C1DECF25}" srcId="{1E2E38F3-6A37-4C06-812B-7852D0ED5441}" destId="{A2049AA8-C676-4CB9-846E-04399958D034}" srcOrd="2" destOrd="0" parTransId="{27A388AE-35CD-4B62-890F-0863733A2CDE}" sibTransId="{1A5C3B16-E5B3-42D8-A66F-670DFBC9E8A0}"/>
    <dgm:cxn modelId="{4962585B-31E4-4669-A315-534DBDC5189F}" type="presParOf" srcId="{0732B566-F965-40CC-A715-22D8AACA52C3}" destId="{9AAED784-EC48-44CC-99DA-7DEF3EACC230}" srcOrd="0" destOrd="0" presId="urn:microsoft.com/office/officeart/2005/8/layout/chevron2"/>
    <dgm:cxn modelId="{3B88F638-FF79-4FE7-B4BA-E1D77ACDE792}" type="presParOf" srcId="{9AAED784-EC48-44CC-99DA-7DEF3EACC230}" destId="{EC016AE2-FC62-4E5F-95E3-9936223DDE1A}" srcOrd="0" destOrd="0" presId="urn:microsoft.com/office/officeart/2005/8/layout/chevron2"/>
    <dgm:cxn modelId="{6BA30F08-59C0-41A3-B3FC-B837B00EB88B}" type="presParOf" srcId="{9AAED784-EC48-44CC-99DA-7DEF3EACC230}" destId="{5043E02A-1B41-40D1-95FA-12FEEB7042C3}" srcOrd="1" destOrd="0" presId="urn:microsoft.com/office/officeart/2005/8/layout/chevron2"/>
    <dgm:cxn modelId="{8B974A37-5B3E-418E-A137-6D97D3B2FBD9}" type="presParOf" srcId="{0732B566-F965-40CC-A715-22D8AACA52C3}" destId="{DCC55AFF-4ADF-4A1E-B211-C891B58BC387}" srcOrd="1" destOrd="0" presId="urn:microsoft.com/office/officeart/2005/8/layout/chevron2"/>
    <dgm:cxn modelId="{B76E82C6-9082-4375-9272-D5A44BD2EEA4}" type="presParOf" srcId="{0732B566-F965-40CC-A715-22D8AACA52C3}" destId="{18B42D4F-B097-4BAF-A56C-FD24E282BD7B}" srcOrd="2" destOrd="0" presId="urn:microsoft.com/office/officeart/2005/8/layout/chevron2"/>
    <dgm:cxn modelId="{CE227D80-2627-4B16-A4AE-717105F40635}" type="presParOf" srcId="{18B42D4F-B097-4BAF-A56C-FD24E282BD7B}" destId="{CF050DAA-84C4-44C9-9987-0FF885652C73}" srcOrd="0" destOrd="0" presId="urn:microsoft.com/office/officeart/2005/8/layout/chevron2"/>
    <dgm:cxn modelId="{73CD9C3C-5A9D-4488-B2C5-7B28DADAE6FF}" type="presParOf" srcId="{18B42D4F-B097-4BAF-A56C-FD24E282BD7B}" destId="{62435F07-92A0-4E7F-B8C5-AE3A1D655409}" srcOrd="1" destOrd="0" presId="urn:microsoft.com/office/officeart/2005/8/layout/chevron2"/>
    <dgm:cxn modelId="{0DD26F44-B2B6-4CA4-A67B-CDA11750794E}" type="presParOf" srcId="{0732B566-F965-40CC-A715-22D8AACA52C3}" destId="{56A89355-7214-41AC-9D01-18C86CFBADB4}" srcOrd="3" destOrd="0" presId="urn:microsoft.com/office/officeart/2005/8/layout/chevron2"/>
    <dgm:cxn modelId="{FE6F3B9C-1DCF-4309-86EB-DB19EBC37EEC}" type="presParOf" srcId="{0732B566-F965-40CC-A715-22D8AACA52C3}" destId="{8E67CDAA-006F-408F-88FF-0879C4869F4C}" srcOrd="4" destOrd="0" presId="urn:microsoft.com/office/officeart/2005/8/layout/chevron2"/>
    <dgm:cxn modelId="{5EB85FC2-0251-4057-AFDD-FF44080AD380}" type="presParOf" srcId="{8E67CDAA-006F-408F-88FF-0879C4869F4C}" destId="{035B171B-9FFD-4102-B1EA-0A8B36DC2959}" srcOrd="0" destOrd="0" presId="urn:microsoft.com/office/officeart/2005/8/layout/chevron2"/>
    <dgm:cxn modelId="{711D360E-FFC5-4166-A66C-AEE65FCCB218}" type="presParOf" srcId="{8E67CDAA-006F-408F-88FF-0879C4869F4C}" destId="{AC70DCF5-D772-4D19-BF05-2D08887C38CD}" srcOrd="1" destOrd="0" presId="urn:microsoft.com/office/officeart/2005/8/layout/chevron2"/>
    <dgm:cxn modelId="{7362B9F2-31C8-4A57-BDB7-384AEB0276B4}" type="presParOf" srcId="{0732B566-F965-40CC-A715-22D8AACA52C3}" destId="{C905D414-6011-4689-9A35-BC7E645988E2}" srcOrd="5" destOrd="0" presId="urn:microsoft.com/office/officeart/2005/8/layout/chevron2"/>
    <dgm:cxn modelId="{FEA915DF-E263-405C-B8E4-567183F63729}" type="presParOf" srcId="{0732B566-F965-40CC-A715-22D8AACA52C3}" destId="{8EC81C60-694C-41FD-9EB8-41171B5F6DA4}" srcOrd="6" destOrd="0" presId="urn:microsoft.com/office/officeart/2005/8/layout/chevron2"/>
    <dgm:cxn modelId="{06F97AC7-B62B-483A-B5AB-D9DE556C3AF1}" type="presParOf" srcId="{8EC81C60-694C-41FD-9EB8-41171B5F6DA4}" destId="{BC6F87C4-9442-4F56-AEFE-0CEDD86F913F}" srcOrd="0" destOrd="0" presId="urn:microsoft.com/office/officeart/2005/8/layout/chevron2"/>
    <dgm:cxn modelId="{F6C2BCD6-55E7-4E06-AB69-29FC46411120}" type="presParOf" srcId="{8EC81C60-694C-41FD-9EB8-41171B5F6DA4}" destId="{2A711C7B-18A7-4C7A-A9E5-135C788ADDC4}" srcOrd="1" destOrd="0" presId="urn:microsoft.com/office/officeart/2005/8/layout/chevron2"/>
    <dgm:cxn modelId="{828A5E09-EB3B-4F23-A247-78B581EA0884}" type="presParOf" srcId="{0732B566-F965-40CC-A715-22D8AACA52C3}" destId="{64115E6D-D261-4548-AC35-BC5B5B9A4E82}" srcOrd="7" destOrd="0" presId="urn:microsoft.com/office/officeart/2005/8/layout/chevron2"/>
    <dgm:cxn modelId="{B828ADE1-B3A5-4B33-BBC8-0691C24A4CBF}" type="presParOf" srcId="{0732B566-F965-40CC-A715-22D8AACA52C3}" destId="{014EA400-67B6-4726-AA5D-83C635765092}" srcOrd="8" destOrd="0" presId="urn:microsoft.com/office/officeart/2005/8/layout/chevron2"/>
    <dgm:cxn modelId="{6B8C2193-D724-480E-BEFD-1F8839B0496B}" type="presParOf" srcId="{014EA400-67B6-4726-AA5D-83C635765092}" destId="{A7AE5C94-3B9C-4731-9C0E-751A59CC2DD3}" srcOrd="0" destOrd="0" presId="urn:microsoft.com/office/officeart/2005/8/layout/chevron2"/>
    <dgm:cxn modelId="{E4935B5A-EACB-42B2-9589-76CB0AD8F96B}" type="presParOf" srcId="{014EA400-67B6-4726-AA5D-83C635765092}" destId="{D1E89540-A2E6-466A-9DF6-AA7A334AA4F3}" srcOrd="1" destOrd="0" presId="urn:microsoft.com/office/officeart/2005/8/layout/chevron2"/>
    <dgm:cxn modelId="{739C219B-DC97-4D7C-879C-4F1DC6ABD6D5}" type="presParOf" srcId="{0732B566-F965-40CC-A715-22D8AACA52C3}" destId="{003D913F-B89B-49B2-BB8A-FA15BD2B1DBF}" srcOrd="9" destOrd="0" presId="urn:microsoft.com/office/officeart/2005/8/layout/chevron2"/>
    <dgm:cxn modelId="{E457F83C-F9DE-4483-AA41-EBF3EEF3624E}" type="presParOf" srcId="{0732B566-F965-40CC-A715-22D8AACA52C3}" destId="{3F9303B8-BA57-4CA6-9AB9-A4ECEB93691E}" srcOrd="10" destOrd="0" presId="urn:microsoft.com/office/officeart/2005/8/layout/chevron2"/>
    <dgm:cxn modelId="{F0B4A872-6375-4646-954D-560F6652CC5F}" type="presParOf" srcId="{3F9303B8-BA57-4CA6-9AB9-A4ECEB93691E}" destId="{2996EA5F-4370-4D74-9F8A-59E5831A7120}" srcOrd="0" destOrd="0" presId="urn:microsoft.com/office/officeart/2005/8/layout/chevron2"/>
    <dgm:cxn modelId="{44817B22-4A26-4835-8B3E-D6E017414A1E}" type="presParOf" srcId="{3F9303B8-BA57-4CA6-9AB9-A4ECEB93691E}" destId="{243EFACA-6949-4222-A519-7F47A2D1B4E5}" srcOrd="1" destOrd="0" presId="urn:microsoft.com/office/officeart/2005/8/layout/chevron2"/>
    <dgm:cxn modelId="{637EAF1C-0EB3-44C4-8C28-DEA9D40D1F2D}" type="presParOf" srcId="{0732B566-F965-40CC-A715-22D8AACA52C3}" destId="{43B1A9F0-C11E-4370-8419-A4509C54658A}" srcOrd="11" destOrd="0" presId="urn:microsoft.com/office/officeart/2005/8/layout/chevron2"/>
    <dgm:cxn modelId="{7825AD00-8060-4B26-AB9E-7420E06E706C}" type="presParOf" srcId="{0732B566-F965-40CC-A715-22D8AACA52C3}" destId="{82DA15C6-C592-426D-941E-A410CC6C1E97}" srcOrd="12" destOrd="0" presId="urn:microsoft.com/office/officeart/2005/8/layout/chevron2"/>
    <dgm:cxn modelId="{FD40E838-1062-46BD-88BB-D13AC9B820DE}" type="presParOf" srcId="{82DA15C6-C592-426D-941E-A410CC6C1E97}" destId="{DADBC8CD-3744-4996-8B54-E1D63E4E78C5}" srcOrd="0" destOrd="0" presId="urn:microsoft.com/office/officeart/2005/8/layout/chevron2"/>
    <dgm:cxn modelId="{8147C2D3-AFC8-4E1D-8D0A-523795E01BFB}" type="presParOf" srcId="{82DA15C6-C592-426D-941E-A410CC6C1E97}" destId="{FA396688-D299-4C6A-BC6E-6834DBC992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43F2A7-528C-40A5-A569-64B5883524F7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1ACA7B-0AF3-4FC7-A78F-9F0E2F415D60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Техническое обеспечение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A8ABFA-ABE0-4F16-B0C0-B7878E3382B2}" type="parTrans" cxnId="{71DDCE11-93CF-46B7-96F0-50208F6BE640}">
      <dgm:prSet/>
      <dgm:spPr/>
      <dgm:t>
        <a:bodyPr/>
        <a:lstStyle/>
        <a:p>
          <a:endParaRPr lang="ru-RU"/>
        </a:p>
      </dgm:t>
    </dgm:pt>
    <dgm:pt modelId="{B09A17E9-40A2-405E-90DC-36B9C5DC8867}" type="sibTrans" cxnId="{71DDCE11-93CF-46B7-96F0-50208F6BE640}">
      <dgm:prSet/>
      <dgm:spPr/>
      <dgm:t>
        <a:bodyPr/>
        <a:lstStyle/>
        <a:p>
          <a:endParaRPr lang="ru-RU"/>
        </a:p>
      </dgm:t>
    </dgm:pt>
    <dgm:pt modelId="{6C9CAC3E-2328-4A1C-B08D-F1C5E672C7D2}">
      <dgm:prSet phldrT="[Текст]" custT="1"/>
      <dgm:spPr>
        <a:solidFill>
          <a:srgbClr val="C00000">
            <a:alpha val="34000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Тактовая частота процессора – 1024 МГц и выше</a:t>
          </a:r>
          <a:endParaRPr lang="ru-RU" sz="11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8628AA-1D6E-4259-A5BB-0B4CEC6BACCA}" type="parTrans" cxnId="{158EFE93-207E-4FC9-895E-B97A0EBFFBAD}">
      <dgm:prSet/>
      <dgm:spPr/>
      <dgm:t>
        <a:bodyPr/>
        <a:lstStyle/>
        <a:p>
          <a:endParaRPr lang="ru-RU"/>
        </a:p>
      </dgm:t>
    </dgm:pt>
    <dgm:pt modelId="{E83FDD19-809E-40DE-AA45-AD4BE7EEF61E}" type="sibTrans" cxnId="{158EFE93-207E-4FC9-895E-B97A0EBFFBAD}">
      <dgm:prSet/>
      <dgm:spPr/>
      <dgm:t>
        <a:bodyPr/>
        <a:lstStyle/>
        <a:p>
          <a:endParaRPr lang="ru-RU"/>
        </a:p>
      </dgm:t>
    </dgm:pt>
    <dgm:pt modelId="{22EC34EF-EDF8-45B3-BF83-26F2C83B8CEB}">
      <dgm:prSet phldrT="[Текст]" custT="1"/>
      <dgm:spPr>
        <a:solidFill>
          <a:srgbClr val="C00000">
            <a:alpha val="34000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Оперативная память – 1024 Мбайт и выше</a:t>
          </a:r>
          <a:endParaRPr lang="ru-RU" sz="11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4B5455-04E2-40CE-9BB7-8B0ABC476BCD}" type="parTrans" cxnId="{ED65977F-8D0A-4268-9F30-D443DC6DB0D7}">
      <dgm:prSet/>
      <dgm:spPr/>
      <dgm:t>
        <a:bodyPr/>
        <a:lstStyle/>
        <a:p>
          <a:endParaRPr lang="ru-RU"/>
        </a:p>
      </dgm:t>
    </dgm:pt>
    <dgm:pt modelId="{6B0BDF13-D470-4848-8F84-837324800BA3}" type="sibTrans" cxnId="{ED65977F-8D0A-4268-9F30-D443DC6DB0D7}">
      <dgm:prSet/>
      <dgm:spPr/>
      <dgm:t>
        <a:bodyPr/>
        <a:lstStyle/>
        <a:p>
          <a:endParaRPr lang="ru-RU"/>
        </a:p>
      </dgm:t>
    </dgm:pt>
    <dgm:pt modelId="{3E60384F-0E1E-46F3-AECF-3177F298A57B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обеспечение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0E40C-A6D4-44AA-A28C-BF70EABCBCD0}" type="parTrans" cxnId="{2F004AD8-5C75-422E-ADAA-1D8AA93D7053}">
      <dgm:prSet/>
      <dgm:spPr/>
      <dgm:t>
        <a:bodyPr/>
        <a:lstStyle/>
        <a:p>
          <a:endParaRPr lang="ru-RU"/>
        </a:p>
      </dgm:t>
    </dgm:pt>
    <dgm:pt modelId="{82C9A2D2-5A69-423C-A327-827278E3091F}" type="sibTrans" cxnId="{2F004AD8-5C75-422E-ADAA-1D8AA93D7053}">
      <dgm:prSet/>
      <dgm:spPr/>
      <dgm:t>
        <a:bodyPr/>
        <a:lstStyle/>
        <a:p>
          <a:endParaRPr lang="ru-RU"/>
        </a:p>
      </dgm:t>
    </dgm:pt>
    <dgm:pt modelId="{2C744C00-2E95-49BE-BC1D-14B350464448}">
      <dgm:prSet phldrT="[Текст]" custT="1"/>
      <dgm:spPr>
        <a:solidFill>
          <a:srgbClr val="C00000">
            <a:alpha val="34000"/>
          </a:srgbClr>
        </a:solidFill>
        <a:ln>
          <a:solidFill>
            <a:srgbClr val="C00000"/>
          </a:solidFill>
        </a:ln>
      </dgm:spPr>
      <dgm:t>
        <a:bodyPr/>
        <a:lstStyle/>
        <a:p>
          <a:endParaRPr lang="ru-RU" sz="12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Справочники: </a:t>
          </a:r>
        </a:p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НОМЕНКЛАТУРА ТОВАРОВ</a:t>
          </a:r>
        </a:p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КОНТРАГЕНТЫ</a:t>
          </a:r>
        </a:p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ОСТАТКИ</a:t>
          </a:r>
        </a:p>
        <a:p>
          <a:endParaRPr lang="ru-RU" sz="12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081B19-8F55-4534-A9C3-138175AAAD23}" type="parTrans" cxnId="{FFA2F004-B114-42D4-82F3-6187FD5613E7}">
      <dgm:prSet/>
      <dgm:spPr/>
      <dgm:t>
        <a:bodyPr/>
        <a:lstStyle/>
        <a:p>
          <a:endParaRPr lang="ru-RU"/>
        </a:p>
      </dgm:t>
    </dgm:pt>
    <dgm:pt modelId="{3FF903D0-4F00-4A4A-A0AF-C0EC85D9D2E7}" type="sibTrans" cxnId="{FFA2F004-B114-42D4-82F3-6187FD5613E7}">
      <dgm:prSet/>
      <dgm:spPr/>
      <dgm:t>
        <a:bodyPr/>
        <a:lstStyle/>
        <a:p>
          <a:endParaRPr lang="ru-RU"/>
        </a:p>
      </dgm:t>
    </dgm:pt>
    <dgm:pt modelId="{64FBCE5B-C22F-4206-B97B-C372DED57162}">
      <dgm:prSet phldrT="[Текст]" custT="1"/>
      <dgm:spPr>
        <a:solidFill>
          <a:srgbClr val="C00000">
            <a:alpha val="34000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Блок учета товаров:</a:t>
          </a:r>
        </a:p>
        <a:p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ЖУРНАЛ ДОКУМЕНТОВ</a:t>
          </a:r>
        </a:p>
        <a:p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СОДЕРЖИМОЕ ДОКУМЕНТОВ</a:t>
          </a:r>
          <a:endParaRPr lang="ru-RU" sz="11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BFE3A5-5C0E-4A36-A55F-F5B1EF335AD5}" type="parTrans" cxnId="{1606E6F8-7245-4ACE-AE11-AB103E8ED146}">
      <dgm:prSet/>
      <dgm:spPr/>
      <dgm:t>
        <a:bodyPr/>
        <a:lstStyle/>
        <a:p>
          <a:endParaRPr lang="ru-RU"/>
        </a:p>
      </dgm:t>
    </dgm:pt>
    <dgm:pt modelId="{E4508503-7727-4B18-82D4-2E3541082CBF}" type="sibTrans" cxnId="{1606E6F8-7245-4ACE-AE11-AB103E8ED146}">
      <dgm:prSet/>
      <dgm:spPr/>
      <dgm:t>
        <a:bodyPr/>
        <a:lstStyle/>
        <a:p>
          <a:endParaRPr lang="ru-RU"/>
        </a:p>
      </dgm:t>
    </dgm:pt>
    <dgm:pt modelId="{A8DBCA7F-B918-46A7-A243-B88F2E784B4F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Программное обеспечение</a:t>
          </a:r>
        </a:p>
      </dgm:t>
    </dgm:pt>
    <dgm:pt modelId="{0520B6DB-C1E8-4A6F-95C7-26C7809CB30C}" type="parTrans" cxnId="{B9717638-3A7E-4EEB-9BE2-28F78C917643}">
      <dgm:prSet/>
      <dgm:spPr/>
      <dgm:t>
        <a:bodyPr/>
        <a:lstStyle/>
        <a:p>
          <a:endParaRPr lang="ru-RU"/>
        </a:p>
      </dgm:t>
    </dgm:pt>
    <dgm:pt modelId="{7C0CABD4-DC6C-4CAD-B1E3-2C8751D8D149}" type="sibTrans" cxnId="{B9717638-3A7E-4EEB-9BE2-28F78C917643}">
      <dgm:prSet/>
      <dgm:spPr/>
      <dgm:t>
        <a:bodyPr/>
        <a:lstStyle/>
        <a:p>
          <a:endParaRPr lang="ru-RU"/>
        </a:p>
      </dgm:t>
    </dgm:pt>
    <dgm:pt modelId="{F8FBEDF5-E1E2-47EC-8C23-2AAEDF7C10E7}">
      <dgm:prSet phldrT="[Текст]" custT="1"/>
      <dgm:spPr>
        <a:solidFill>
          <a:srgbClr val="C00000">
            <a:alpha val="34000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жестком диске при установке используется около 10 Мбайт</a:t>
          </a:r>
          <a:endParaRPr lang="ru-RU" sz="11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D93374-F8FD-43BE-8874-02670F867C51}" type="parTrans" cxnId="{91A52AEB-FF28-48F8-9EEE-FAB877A3B735}">
      <dgm:prSet/>
      <dgm:spPr/>
      <dgm:t>
        <a:bodyPr/>
        <a:lstStyle/>
        <a:p>
          <a:endParaRPr lang="ru-RU"/>
        </a:p>
      </dgm:t>
    </dgm:pt>
    <dgm:pt modelId="{F5E9F924-BBA7-4C7F-A30B-B847AE867049}" type="sibTrans" cxnId="{91A52AEB-FF28-48F8-9EEE-FAB877A3B735}">
      <dgm:prSet/>
      <dgm:spPr/>
      <dgm:t>
        <a:bodyPr/>
        <a:lstStyle/>
        <a:p>
          <a:endParaRPr lang="ru-RU"/>
        </a:p>
      </dgm:t>
    </dgm:pt>
    <dgm:pt modelId="{BE030594-070C-489E-88FE-274A4BA1B71C}">
      <dgm:prSet phldrT="[Текст]"/>
      <dgm:spPr>
        <a:solidFill>
          <a:srgbClr val="C00000">
            <a:alpha val="34000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Объем жестокого диска зависит от размера информационной базы, но не менее 50 Мбайт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0C8C46-7AF8-483A-97FB-BD5FC1798D10}" type="parTrans" cxnId="{3A89E32A-0C79-42DC-84F8-92EE607C8E06}">
      <dgm:prSet/>
      <dgm:spPr/>
      <dgm:t>
        <a:bodyPr/>
        <a:lstStyle/>
        <a:p>
          <a:endParaRPr lang="ru-RU"/>
        </a:p>
      </dgm:t>
    </dgm:pt>
    <dgm:pt modelId="{ECCFE097-B8DE-4A17-A2E7-23EAB3E6D997}" type="sibTrans" cxnId="{3A89E32A-0C79-42DC-84F8-92EE607C8E06}">
      <dgm:prSet/>
      <dgm:spPr/>
      <dgm:t>
        <a:bodyPr/>
        <a:lstStyle/>
        <a:p>
          <a:endParaRPr lang="ru-RU"/>
        </a:p>
      </dgm:t>
    </dgm:pt>
    <dgm:pt modelId="{90D9C5FB-7E9E-43FF-9C3C-76973F7CFD74}">
      <dgm:prSet phldrT="[Текст]" custT="1"/>
      <dgm:spPr>
        <a:solidFill>
          <a:srgbClr val="C00000">
            <a:alpha val="34000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Отчетная информация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E67474-3BEE-4FB5-8663-22C8675BB0F1}" type="parTrans" cxnId="{C4C0A510-A6D3-487E-BC55-9914CA973985}">
      <dgm:prSet/>
      <dgm:spPr/>
      <dgm:t>
        <a:bodyPr/>
        <a:lstStyle/>
        <a:p>
          <a:endParaRPr lang="ru-RU"/>
        </a:p>
      </dgm:t>
    </dgm:pt>
    <dgm:pt modelId="{88F79776-0A08-4FEF-9310-7E9F36B27FF9}" type="sibTrans" cxnId="{C4C0A510-A6D3-487E-BC55-9914CA973985}">
      <dgm:prSet/>
      <dgm:spPr/>
      <dgm:t>
        <a:bodyPr/>
        <a:lstStyle/>
        <a:p>
          <a:endParaRPr lang="ru-RU"/>
        </a:p>
      </dgm:t>
    </dgm:pt>
    <dgm:pt modelId="{B9B36451-FA71-4F94-A9D5-D94169D43BF6}">
      <dgm:prSet phldrT="[Текст]" custT="1"/>
      <dgm:spPr>
        <a:solidFill>
          <a:srgbClr val="C00000">
            <a:alpha val="34000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Язык  программирования Delphi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FE5430-44B6-47DB-AD5A-506849D8B777}" type="parTrans" cxnId="{5AB6435F-F9E7-4AD8-8EA3-9A3384298DE3}">
      <dgm:prSet/>
      <dgm:spPr/>
      <dgm:t>
        <a:bodyPr/>
        <a:lstStyle/>
        <a:p>
          <a:endParaRPr lang="ru-RU"/>
        </a:p>
      </dgm:t>
    </dgm:pt>
    <dgm:pt modelId="{E150F158-FEA2-49A4-8ECA-7B08E7CB3BE9}" type="sibTrans" cxnId="{5AB6435F-F9E7-4AD8-8EA3-9A3384298DE3}">
      <dgm:prSet/>
      <dgm:spPr/>
      <dgm:t>
        <a:bodyPr/>
        <a:lstStyle/>
        <a:p>
          <a:endParaRPr lang="ru-RU"/>
        </a:p>
      </dgm:t>
    </dgm:pt>
    <dgm:pt modelId="{2D328CB3-18CB-4705-AC41-9292E1144A06}">
      <dgm:prSet phldrT="[Текст]" custT="1"/>
      <dgm:spPr>
        <a:solidFill>
          <a:srgbClr val="C00000">
            <a:alpha val="34000"/>
          </a:srgb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СУБД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FireBird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2.5.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9107C5-5BDB-48F9-A1E6-97F2B967FEA5}" type="parTrans" cxnId="{4883FF85-7404-4F76-A373-AC6E97DC7952}">
      <dgm:prSet/>
      <dgm:spPr/>
      <dgm:t>
        <a:bodyPr/>
        <a:lstStyle/>
        <a:p>
          <a:endParaRPr lang="ru-RU"/>
        </a:p>
      </dgm:t>
    </dgm:pt>
    <dgm:pt modelId="{02A98F4A-866D-4626-AB9F-8EC86E7DAFC2}" type="sibTrans" cxnId="{4883FF85-7404-4F76-A373-AC6E97DC7952}">
      <dgm:prSet/>
      <dgm:spPr/>
      <dgm:t>
        <a:bodyPr/>
        <a:lstStyle/>
        <a:p>
          <a:endParaRPr lang="ru-RU"/>
        </a:p>
      </dgm:t>
    </dgm:pt>
    <dgm:pt modelId="{E1B92BA9-071A-48F6-82AA-018D5013AA6A}" type="pres">
      <dgm:prSet presAssocID="{E443F2A7-528C-40A5-A569-64B5883524F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23B5C0-5DE1-4DDC-9280-CAB2251B16CC}" type="pres">
      <dgm:prSet presAssocID="{B31ACA7B-0AF3-4FC7-A78F-9F0E2F415D60}" presName="compNode" presStyleCnt="0"/>
      <dgm:spPr/>
    </dgm:pt>
    <dgm:pt modelId="{F3851C8A-4F5C-40D4-A322-E52E10C0777A}" type="pres">
      <dgm:prSet presAssocID="{B31ACA7B-0AF3-4FC7-A78F-9F0E2F415D60}" presName="aNode" presStyleLbl="bgShp" presStyleIdx="0" presStyleCnt="3"/>
      <dgm:spPr/>
      <dgm:t>
        <a:bodyPr/>
        <a:lstStyle/>
        <a:p>
          <a:endParaRPr lang="ru-RU"/>
        </a:p>
      </dgm:t>
    </dgm:pt>
    <dgm:pt modelId="{82B6EEFD-1770-4AFE-8DF8-9E75A9FBC031}" type="pres">
      <dgm:prSet presAssocID="{B31ACA7B-0AF3-4FC7-A78F-9F0E2F415D60}" presName="textNode" presStyleLbl="bgShp" presStyleIdx="0" presStyleCnt="3"/>
      <dgm:spPr/>
      <dgm:t>
        <a:bodyPr/>
        <a:lstStyle/>
        <a:p>
          <a:endParaRPr lang="ru-RU"/>
        </a:p>
      </dgm:t>
    </dgm:pt>
    <dgm:pt modelId="{892B7E67-480C-42B2-9C1A-924F0FF05B65}" type="pres">
      <dgm:prSet presAssocID="{B31ACA7B-0AF3-4FC7-A78F-9F0E2F415D60}" presName="compChildNode" presStyleCnt="0"/>
      <dgm:spPr/>
    </dgm:pt>
    <dgm:pt modelId="{6C5D707F-0C69-4B46-B5EF-1A240DA16496}" type="pres">
      <dgm:prSet presAssocID="{B31ACA7B-0AF3-4FC7-A78F-9F0E2F415D60}" presName="theInnerList" presStyleCnt="0"/>
      <dgm:spPr/>
    </dgm:pt>
    <dgm:pt modelId="{513E269D-E0AB-4D6C-9E9C-8E16F9416202}" type="pres">
      <dgm:prSet presAssocID="{6C9CAC3E-2328-4A1C-B08D-F1C5E672C7D2}" presName="childNode" presStyleLbl="node1" presStyleIdx="0" presStyleCnt="9" custScaleY="212482" custLinFactY="-41787" custLinFactNeighborX="-171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5065C-EFB6-475A-9507-B407A19784A5}" type="pres">
      <dgm:prSet presAssocID="{6C9CAC3E-2328-4A1C-B08D-F1C5E672C7D2}" presName="aSpace2" presStyleCnt="0"/>
      <dgm:spPr/>
    </dgm:pt>
    <dgm:pt modelId="{1C7E128E-4229-47ED-9DF5-62BD733C5FB4}" type="pres">
      <dgm:prSet presAssocID="{22EC34EF-EDF8-45B3-BF83-26F2C83B8CEB}" presName="childNode" presStyleLbl="node1" presStyleIdx="1" presStyleCnt="9" custScaleY="227411" custLinFactY="-20132" custLinFactNeighborX="63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A8424-84D4-4604-87BA-215D7C8F1EE2}" type="pres">
      <dgm:prSet presAssocID="{22EC34EF-EDF8-45B3-BF83-26F2C83B8CEB}" presName="aSpace2" presStyleCnt="0"/>
      <dgm:spPr/>
    </dgm:pt>
    <dgm:pt modelId="{6FD97B4E-D5F1-4B52-BE42-498331F25262}" type="pres">
      <dgm:prSet presAssocID="{F8FBEDF5-E1E2-47EC-8C23-2AAEDF7C10E7}" presName="childNode" presStyleLbl="node1" presStyleIdx="2" presStyleCnt="9" custScaleY="223145" custLinFactY="-102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5ADDA-12E5-4930-B4A9-A93EB00F1517}" type="pres">
      <dgm:prSet presAssocID="{F8FBEDF5-E1E2-47EC-8C23-2AAEDF7C10E7}" presName="aSpace2" presStyleCnt="0"/>
      <dgm:spPr/>
    </dgm:pt>
    <dgm:pt modelId="{C56FA785-E9D5-4390-9277-08B8D1521F9B}" type="pres">
      <dgm:prSet presAssocID="{BE030594-070C-489E-88FE-274A4BA1B71C}" presName="childNode" presStyleLbl="node1" presStyleIdx="3" presStyleCnt="9" custScaleY="215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5E333-A5A9-4C2C-A284-130A26A97400}" type="pres">
      <dgm:prSet presAssocID="{B31ACA7B-0AF3-4FC7-A78F-9F0E2F415D60}" presName="aSpace" presStyleCnt="0"/>
      <dgm:spPr/>
    </dgm:pt>
    <dgm:pt modelId="{E537B366-5CCA-4301-A5B3-D7278961849E}" type="pres">
      <dgm:prSet presAssocID="{3E60384F-0E1E-46F3-AECF-3177F298A57B}" presName="compNode" presStyleCnt="0"/>
      <dgm:spPr/>
    </dgm:pt>
    <dgm:pt modelId="{03846EBB-4EA1-4640-80A6-6241E2C0CBB4}" type="pres">
      <dgm:prSet presAssocID="{3E60384F-0E1E-46F3-AECF-3177F298A57B}" presName="aNode" presStyleLbl="bgShp" presStyleIdx="1" presStyleCnt="3"/>
      <dgm:spPr/>
      <dgm:t>
        <a:bodyPr/>
        <a:lstStyle/>
        <a:p>
          <a:endParaRPr lang="ru-RU"/>
        </a:p>
      </dgm:t>
    </dgm:pt>
    <dgm:pt modelId="{43ECFD02-E7FA-4518-B7ED-B109C4FC7A4A}" type="pres">
      <dgm:prSet presAssocID="{3E60384F-0E1E-46F3-AECF-3177F298A57B}" presName="textNode" presStyleLbl="bgShp" presStyleIdx="1" presStyleCnt="3"/>
      <dgm:spPr/>
      <dgm:t>
        <a:bodyPr/>
        <a:lstStyle/>
        <a:p>
          <a:endParaRPr lang="ru-RU"/>
        </a:p>
      </dgm:t>
    </dgm:pt>
    <dgm:pt modelId="{69E39D0B-D5D9-46BD-BBE7-10B40DC73DAB}" type="pres">
      <dgm:prSet presAssocID="{3E60384F-0E1E-46F3-AECF-3177F298A57B}" presName="compChildNode" presStyleCnt="0"/>
      <dgm:spPr/>
    </dgm:pt>
    <dgm:pt modelId="{CFDD4274-45E7-432C-B7EF-814695B5F14E}" type="pres">
      <dgm:prSet presAssocID="{3E60384F-0E1E-46F3-AECF-3177F298A57B}" presName="theInnerList" presStyleCnt="0"/>
      <dgm:spPr/>
    </dgm:pt>
    <dgm:pt modelId="{CD6E430B-6E18-45BE-B256-F858731050FC}" type="pres">
      <dgm:prSet presAssocID="{2C744C00-2E95-49BE-BC1D-14B350464448}" presName="childNode" presStyleLbl="node1" presStyleIdx="4" presStyleCnt="9" custScaleY="2000000" custLinFactY="-102987" custLinFactNeighborX="180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FDE94-6826-41B6-BC22-3DAD3789E45F}" type="pres">
      <dgm:prSet presAssocID="{2C744C00-2E95-49BE-BC1D-14B350464448}" presName="aSpace2" presStyleCnt="0"/>
      <dgm:spPr/>
    </dgm:pt>
    <dgm:pt modelId="{7F203BA3-3CED-48B1-804F-0B1DFFB75BFE}" type="pres">
      <dgm:prSet presAssocID="{64FBCE5B-C22F-4206-B97B-C372DED57162}" presName="childNode" presStyleLbl="node1" presStyleIdx="5" presStyleCnt="9" custScaleY="1109962" custLinFactY="-60364" custLinFactNeighborX="96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E3263-A84F-41C2-AAC7-C99207973081}" type="pres">
      <dgm:prSet presAssocID="{64FBCE5B-C22F-4206-B97B-C372DED57162}" presName="aSpace2" presStyleCnt="0"/>
      <dgm:spPr/>
    </dgm:pt>
    <dgm:pt modelId="{697C58C4-3D57-461C-BAF4-186A63938986}" type="pres">
      <dgm:prSet presAssocID="{90D9C5FB-7E9E-43FF-9C3C-76973F7CFD74}" presName="childNode" presStyleLbl="node1" presStyleIdx="6" presStyleCnt="9" custScaleY="1319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E6700-9153-409C-8CD5-E23756A79FC1}" type="pres">
      <dgm:prSet presAssocID="{3E60384F-0E1E-46F3-AECF-3177F298A57B}" presName="aSpace" presStyleCnt="0"/>
      <dgm:spPr/>
    </dgm:pt>
    <dgm:pt modelId="{34094323-5A11-4B05-B3F7-6901E97EEC39}" type="pres">
      <dgm:prSet presAssocID="{A8DBCA7F-B918-46A7-A243-B88F2E784B4F}" presName="compNode" presStyleCnt="0"/>
      <dgm:spPr/>
    </dgm:pt>
    <dgm:pt modelId="{55DDD4A4-9884-4633-9CA6-668DA4BEC6BF}" type="pres">
      <dgm:prSet presAssocID="{A8DBCA7F-B918-46A7-A243-B88F2E784B4F}" presName="aNode" presStyleLbl="bgShp" presStyleIdx="2" presStyleCnt="3"/>
      <dgm:spPr/>
      <dgm:t>
        <a:bodyPr/>
        <a:lstStyle/>
        <a:p>
          <a:endParaRPr lang="ru-RU"/>
        </a:p>
      </dgm:t>
    </dgm:pt>
    <dgm:pt modelId="{3FE00A17-786A-4BFA-913A-2C5EE96024A9}" type="pres">
      <dgm:prSet presAssocID="{A8DBCA7F-B918-46A7-A243-B88F2E784B4F}" presName="textNode" presStyleLbl="bgShp" presStyleIdx="2" presStyleCnt="3"/>
      <dgm:spPr/>
      <dgm:t>
        <a:bodyPr/>
        <a:lstStyle/>
        <a:p>
          <a:endParaRPr lang="ru-RU"/>
        </a:p>
      </dgm:t>
    </dgm:pt>
    <dgm:pt modelId="{BE209BB8-7A39-4137-A60A-AAE4A06B10A7}" type="pres">
      <dgm:prSet presAssocID="{A8DBCA7F-B918-46A7-A243-B88F2E784B4F}" presName="compChildNode" presStyleCnt="0"/>
      <dgm:spPr/>
    </dgm:pt>
    <dgm:pt modelId="{EC6599AA-1D44-448A-87B9-643605FB3EA6}" type="pres">
      <dgm:prSet presAssocID="{A8DBCA7F-B918-46A7-A243-B88F2E784B4F}" presName="theInnerList" presStyleCnt="0"/>
      <dgm:spPr/>
    </dgm:pt>
    <dgm:pt modelId="{C0539DE7-ED6F-4FFB-8B56-525A3B5A2220}" type="pres">
      <dgm:prSet presAssocID="{B9B36451-FA71-4F94-A9D5-D94169D43BF6}" presName="childNode" presStyleLbl="node1" presStyleIdx="7" presStyleCnt="9" custAng="10800000" custFlipVert="1" custScaleY="55514" custLinFactNeighborX="-359" custLinFactNeighborY="-31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1A4F9-AC97-4AEE-84C5-CD4967095A1A}" type="pres">
      <dgm:prSet presAssocID="{B9B36451-FA71-4F94-A9D5-D94169D43BF6}" presName="aSpace2" presStyleCnt="0"/>
      <dgm:spPr/>
    </dgm:pt>
    <dgm:pt modelId="{07692255-9C9B-436A-AC01-84904B1ACE00}" type="pres">
      <dgm:prSet presAssocID="{2D328CB3-18CB-4705-AC41-9292E1144A06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B6435F-F9E7-4AD8-8EA3-9A3384298DE3}" srcId="{A8DBCA7F-B918-46A7-A243-B88F2E784B4F}" destId="{B9B36451-FA71-4F94-A9D5-D94169D43BF6}" srcOrd="0" destOrd="0" parTransId="{91FE5430-44B6-47DB-AD5A-506849D8B777}" sibTransId="{E150F158-FEA2-49A4-8ECA-7B08E7CB3BE9}"/>
    <dgm:cxn modelId="{E38D4481-27F4-4D96-8B8E-BC96F3E700B3}" type="presOf" srcId="{A8DBCA7F-B918-46A7-A243-B88F2E784B4F}" destId="{3FE00A17-786A-4BFA-913A-2C5EE96024A9}" srcOrd="1" destOrd="0" presId="urn:microsoft.com/office/officeart/2005/8/layout/lProcess2"/>
    <dgm:cxn modelId="{158EFE93-207E-4FC9-895E-B97A0EBFFBAD}" srcId="{B31ACA7B-0AF3-4FC7-A78F-9F0E2F415D60}" destId="{6C9CAC3E-2328-4A1C-B08D-F1C5E672C7D2}" srcOrd="0" destOrd="0" parTransId="{1C8628AA-1D6E-4259-A5BB-0B4CEC6BACCA}" sibTransId="{E83FDD19-809E-40DE-AA45-AD4BE7EEF61E}"/>
    <dgm:cxn modelId="{4B2FAC1B-3AEA-4009-914D-7AF9E52572AC}" type="presOf" srcId="{22EC34EF-EDF8-45B3-BF83-26F2C83B8CEB}" destId="{1C7E128E-4229-47ED-9DF5-62BD733C5FB4}" srcOrd="0" destOrd="0" presId="urn:microsoft.com/office/officeart/2005/8/layout/lProcess2"/>
    <dgm:cxn modelId="{2F004AD8-5C75-422E-ADAA-1D8AA93D7053}" srcId="{E443F2A7-528C-40A5-A569-64B5883524F7}" destId="{3E60384F-0E1E-46F3-AECF-3177F298A57B}" srcOrd="1" destOrd="0" parTransId="{9A50E40C-A6D4-44AA-A28C-BF70EABCBCD0}" sibTransId="{82C9A2D2-5A69-423C-A327-827278E3091F}"/>
    <dgm:cxn modelId="{BCFF05F4-83C9-4C47-B19E-523A9B44D2E8}" type="presOf" srcId="{A8DBCA7F-B918-46A7-A243-B88F2E784B4F}" destId="{55DDD4A4-9884-4633-9CA6-668DA4BEC6BF}" srcOrd="0" destOrd="0" presId="urn:microsoft.com/office/officeart/2005/8/layout/lProcess2"/>
    <dgm:cxn modelId="{5F541AA3-151A-4C3F-8F57-F567907B667F}" type="presOf" srcId="{E443F2A7-528C-40A5-A569-64B5883524F7}" destId="{E1B92BA9-071A-48F6-82AA-018D5013AA6A}" srcOrd="0" destOrd="0" presId="urn:microsoft.com/office/officeart/2005/8/layout/lProcess2"/>
    <dgm:cxn modelId="{E2AFD1C0-732E-4FE4-A6FA-22F0813EA004}" type="presOf" srcId="{3E60384F-0E1E-46F3-AECF-3177F298A57B}" destId="{03846EBB-4EA1-4640-80A6-6241E2C0CBB4}" srcOrd="0" destOrd="0" presId="urn:microsoft.com/office/officeart/2005/8/layout/lProcess2"/>
    <dgm:cxn modelId="{FC69B21F-C219-465B-A3B6-6AD39FA7D5A4}" type="presOf" srcId="{6C9CAC3E-2328-4A1C-B08D-F1C5E672C7D2}" destId="{513E269D-E0AB-4D6C-9E9C-8E16F9416202}" srcOrd="0" destOrd="0" presId="urn:microsoft.com/office/officeart/2005/8/layout/lProcess2"/>
    <dgm:cxn modelId="{91A52AEB-FF28-48F8-9EEE-FAB877A3B735}" srcId="{B31ACA7B-0AF3-4FC7-A78F-9F0E2F415D60}" destId="{F8FBEDF5-E1E2-47EC-8C23-2AAEDF7C10E7}" srcOrd="2" destOrd="0" parTransId="{B8D93374-F8FD-43BE-8874-02670F867C51}" sibTransId="{F5E9F924-BBA7-4C7F-A30B-B847AE867049}"/>
    <dgm:cxn modelId="{7CEC491E-6C8D-402E-91FA-8E72BA479E4A}" type="presOf" srcId="{90D9C5FB-7E9E-43FF-9C3C-76973F7CFD74}" destId="{697C58C4-3D57-461C-BAF4-186A63938986}" srcOrd="0" destOrd="0" presId="urn:microsoft.com/office/officeart/2005/8/layout/lProcess2"/>
    <dgm:cxn modelId="{ED65977F-8D0A-4268-9F30-D443DC6DB0D7}" srcId="{B31ACA7B-0AF3-4FC7-A78F-9F0E2F415D60}" destId="{22EC34EF-EDF8-45B3-BF83-26F2C83B8CEB}" srcOrd="1" destOrd="0" parTransId="{1A4B5455-04E2-40CE-9BB7-8B0ABC476BCD}" sibTransId="{6B0BDF13-D470-4848-8F84-837324800BA3}"/>
    <dgm:cxn modelId="{CAE8A79E-4307-4C5E-AFAB-92E0268B5A6B}" type="presOf" srcId="{B31ACA7B-0AF3-4FC7-A78F-9F0E2F415D60}" destId="{F3851C8A-4F5C-40D4-A322-E52E10C0777A}" srcOrd="0" destOrd="0" presId="urn:microsoft.com/office/officeart/2005/8/layout/lProcess2"/>
    <dgm:cxn modelId="{C4C0A510-A6D3-487E-BC55-9914CA973985}" srcId="{3E60384F-0E1E-46F3-AECF-3177F298A57B}" destId="{90D9C5FB-7E9E-43FF-9C3C-76973F7CFD74}" srcOrd="2" destOrd="0" parTransId="{96E67474-3BEE-4FB5-8663-22C8675BB0F1}" sibTransId="{88F79776-0A08-4FEF-9310-7E9F36B27FF9}"/>
    <dgm:cxn modelId="{44D15BD3-862E-4004-A5D3-E5880407E5B4}" type="presOf" srcId="{2C744C00-2E95-49BE-BC1D-14B350464448}" destId="{CD6E430B-6E18-45BE-B256-F858731050FC}" srcOrd="0" destOrd="0" presId="urn:microsoft.com/office/officeart/2005/8/layout/lProcess2"/>
    <dgm:cxn modelId="{7D85901D-3D04-4D02-8D04-C51CB9523404}" type="presOf" srcId="{F8FBEDF5-E1E2-47EC-8C23-2AAEDF7C10E7}" destId="{6FD97B4E-D5F1-4B52-BE42-498331F25262}" srcOrd="0" destOrd="0" presId="urn:microsoft.com/office/officeart/2005/8/layout/lProcess2"/>
    <dgm:cxn modelId="{71DDCE11-93CF-46B7-96F0-50208F6BE640}" srcId="{E443F2A7-528C-40A5-A569-64B5883524F7}" destId="{B31ACA7B-0AF3-4FC7-A78F-9F0E2F415D60}" srcOrd="0" destOrd="0" parTransId="{D7A8ABFA-ABE0-4F16-B0C0-B7878E3382B2}" sibTransId="{B09A17E9-40A2-405E-90DC-36B9C5DC8867}"/>
    <dgm:cxn modelId="{B9717638-3A7E-4EEB-9BE2-28F78C917643}" srcId="{E443F2A7-528C-40A5-A569-64B5883524F7}" destId="{A8DBCA7F-B918-46A7-A243-B88F2E784B4F}" srcOrd="2" destOrd="0" parTransId="{0520B6DB-C1E8-4A6F-95C7-26C7809CB30C}" sibTransId="{7C0CABD4-DC6C-4CAD-B1E3-2C8751D8D149}"/>
    <dgm:cxn modelId="{EA1E2827-2233-497E-AE97-A29C0B28534F}" type="presOf" srcId="{B31ACA7B-0AF3-4FC7-A78F-9F0E2F415D60}" destId="{82B6EEFD-1770-4AFE-8DF8-9E75A9FBC031}" srcOrd="1" destOrd="0" presId="urn:microsoft.com/office/officeart/2005/8/layout/lProcess2"/>
    <dgm:cxn modelId="{CC66E67B-6C30-414A-AE67-CA260E4552B1}" type="presOf" srcId="{BE030594-070C-489E-88FE-274A4BA1B71C}" destId="{C56FA785-E9D5-4390-9277-08B8D1521F9B}" srcOrd="0" destOrd="0" presId="urn:microsoft.com/office/officeart/2005/8/layout/lProcess2"/>
    <dgm:cxn modelId="{FFA2F004-B114-42D4-82F3-6187FD5613E7}" srcId="{3E60384F-0E1E-46F3-AECF-3177F298A57B}" destId="{2C744C00-2E95-49BE-BC1D-14B350464448}" srcOrd="0" destOrd="0" parTransId="{42081B19-8F55-4534-A9C3-138175AAAD23}" sibTransId="{3FF903D0-4F00-4A4A-A0AF-C0EC85D9D2E7}"/>
    <dgm:cxn modelId="{4883FF85-7404-4F76-A373-AC6E97DC7952}" srcId="{A8DBCA7F-B918-46A7-A243-B88F2E784B4F}" destId="{2D328CB3-18CB-4705-AC41-9292E1144A06}" srcOrd="1" destOrd="0" parTransId="{3E9107C5-5BDB-48F9-A1E6-97F2B967FEA5}" sibTransId="{02A98F4A-866D-4626-AB9F-8EC86E7DAFC2}"/>
    <dgm:cxn modelId="{3A89E32A-0C79-42DC-84F8-92EE607C8E06}" srcId="{B31ACA7B-0AF3-4FC7-A78F-9F0E2F415D60}" destId="{BE030594-070C-489E-88FE-274A4BA1B71C}" srcOrd="3" destOrd="0" parTransId="{9A0C8C46-7AF8-483A-97FB-BD5FC1798D10}" sibTransId="{ECCFE097-B8DE-4A17-A2E7-23EAB3E6D997}"/>
    <dgm:cxn modelId="{96EBF3FA-BBEF-4BEF-BEB1-7114183F44F3}" type="presOf" srcId="{64FBCE5B-C22F-4206-B97B-C372DED57162}" destId="{7F203BA3-3CED-48B1-804F-0B1DFFB75BFE}" srcOrd="0" destOrd="0" presId="urn:microsoft.com/office/officeart/2005/8/layout/lProcess2"/>
    <dgm:cxn modelId="{3ACB7F9D-17E3-44B0-AA3F-5CF5BFCB03AE}" type="presOf" srcId="{2D328CB3-18CB-4705-AC41-9292E1144A06}" destId="{07692255-9C9B-436A-AC01-84904B1ACE00}" srcOrd="0" destOrd="0" presId="urn:microsoft.com/office/officeart/2005/8/layout/lProcess2"/>
    <dgm:cxn modelId="{86D35B7F-1CD0-44BB-8422-40479B379B71}" type="presOf" srcId="{3E60384F-0E1E-46F3-AECF-3177F298A57B}" destId="{43ECFD02-E7FA-4518-B7ED-B109C4FC7A4A}" srcOrd="1" destOrd="0" presId="urn:microsoft.com/office/officeart/2005/8/layout/lProcess2"/>
    <dgm:cxn modelId="{C2438961-A8DC-429F-B2E2-28B5457966D7}" type="presOf" srcId="{B9B36451-FA71-4F94-A9D5-D94169D43BF6}" destId="{C0539DE7-ED6F-4FFB-8B56-525A3B5A2220}" srcOrd="0" destOrd="0" presId="urn:microsoft.com/office/officeart/2005/8/layout/lProcess2"/>
    <dgm:cxn modelId="{1606E6F8-7245-4ACE-AE11-AB103E8ED146}" srcId="{3E60384F-0E1E-46F3-AECF-3177F298A57B}" destId="{64FBCE5B-C22F-4206-B97B-C372DED57162}" srcOrd="1" destOrd="0" parTransId="{CEBFE3A5-5C0E-4A36-A55F-F5B1EF335AD5}" sibTransId="{E4508503-7727-4B18-82D4-2E3541082CBF}"/>
    <dgm:cxn modelId="{3A689FA1-AA6A-42A9-A363-162DC7714C7B}" type="presParOf" srcId="{E1B92BA9-071A-48F6-82AA-018D5013AA6A}" destId="{3C23B5C0-5DE1-4DDC-9280-CAB2251B16CC}" srcOrd="0" destOrd="0" presId="urn:microsoft.com/office/officeart/2005/8/layout/lProcess2"/>
    <dgm:cxn modelId="{3EF69E1B-9C7A-4E42-AE38-6A45DB341BAB}" type="presParOf" srcId="{3C23B5C0-5DE1-4DDC-9280-CAB2251B16CC}" destId="{F3851C8A-4F5C-40D4-A322-E52E10C0777A}" srcOrd="0" destOrd="0" presId="urn:microsoft.com/office/officeart/2005/8/layout/lProcess2"/>
    <dgm:cxn modelId="{B3ECB8DB-E0AF-4FF9-B3A6-E79C9AF06CE0}" type="presParOf" srcId="{3C23B5C0-5DE1-4DDC-9280-CAB2251B16CC}" destId="{82B6EEFD-1770-4AFE-8DF8-9E75A9FBC031}" srcOrd="1" destOrd="0" presId="urn:microsoft.com/office/officeart/2005/8/layout/lProcess2"/>
    <dgm:cxn modelId="{B705929D-F8A2-4408-B307-7443558E7D3F}" type="presParOf" srcId="{3C23B5C0-5DE1-4DDC-9280-CAB2251B16CC}" destId="{892B7E67-480C-42B2-9C1A-924F0FF05B65}" srcOrd="2" destOrd="0" presId="urn:microsoft.com/office/officeart/2005/8/layout/lProcess2"/>
    <dgm:cxn modelId="{B8003824-BEBC-4E52-A58B-D4A6961E8419}" type="presParOf" srcId="{892B7E67-480C-42B2-9C1A-924F0FF05B65}" destId="{6C5D707F-0C69-4B46-B5EF-1A240DA16496}" srcOrd="0" destOrd="0" presId="urn:microsoft.com/office/officeart/2005/8/layout/lProcess2"/>
    <dgm:cxn modelId="{9B83BEB4-1D43-4503-852C-D71AE1021763}" type="presParOf" srcId="{6C5D707F-0C69-4B46-B5EF-1A240DA16496}" destId="{513E269D-E0AB-4D6C-9E9C-8E16F9416202}" srcOrd="0" destOrd="0" presId="urn:microsoft.com/office/officeart/2005/8/layout/lProcess2"/>
    <dgm:cxn modelId="{CEFD4A78-F051-4127-B145-127088A68EFC}" type="presParOf" srcId="{6C5D707F-0C69-4B46-B5EF-1A240DA16496}" destId="{D115065C-EFB6-475A-9507-B407A19784A5}" srcOrd="1" destOrd="0" presId="urn:microsoft.com/office/officeart/2005/8/layout/lProcess2"/>
    <dgm:cxn modelId="{FD388913-EF6C-4994-B13C-91171701F71E}" type="presParOf" srcId="{6C5D707F-0C69-4B46-B5EF-1A240DA16496}" destId="{1C7E128E-4229-47ED-9DF5-62BD733C5FB4}" srcOrd="2" destOrd="0" presId="urn:microsoft.com/office/officeart/2005/8/layout/lProcess2"/>
    <dgm:cxn modelId="{D15D46A7-F46A-463A-B59B-63EFED1FC4A3}" type="presParOf" srcId="{6C5D707F-0C69-4B46-B5EF-1A240DA16496}" destId="{B5DA8424-84D4-4604-87BA-215D7C8F1EE2}" srcOrd="3" destOrd="0" presId="urn:microsoft.com/office/officeart/2005/8/layout/lProcess2"/>
    <dgm:cxn modelId="{21058CD8-1597-4D39-895D-B39C89628583}" type="presParOf" srcId="{6C5D707F-0C69-4B46-B5EF-1A240DA16496}" destId="{6FD97B4E-D5F1-4B52-BE42-498331F25262}" srcOrd="4" destOrd="0" presId="urn:microsoft.com/office/officeart/2005/8/layout/lProcess2"/>
    <dgm:cxn modelId="{DEA80CDB-560B-4AAF-A24D-90825E7A6E24}" type="presParOf" srcId="{6C5D707F-0C69-4B46-B5EF-1A240DA16496}" destId="{3BA5ADDA-12E5-4930-B4A9-A93EB00F1517}" srcOrd="5" destOrd="0" presId="urn:microsoft.com/office/officeart/2005/8/layout/lProcess2"/>
    <dgm:cxn modelId="{7C0A342D-4859-488D-813D-9609BB6ACAFE}" type="presParOf" srcId="{6C5D707F-0C69-4B46-B5EF-1A240DA16496}" destId="{C56FA785-E9D5-4390-9277-08B8D1521F9B}" srcOrd="6" destOrd="0" presId="urn:microsoft.com/office/officeart/2005/8/layout/lProcess2"/>
    <dgm:cxn modelId="{7B83D683-889B-464B-8B97-B501458D118B}" type="presParOf" srcId="{E1B92BA9-071A-48F6-82AA-018D5013AA6A}" destId="{4215E333-A5A9-4C2C-A284-130A26A97400}" srcOrd="1" destOrd="0" presId="urn:microsoft.com/office/officeart/2005/8/layout/lProcess2"/>
    <dgm:cxn modelId="{00FEDAD5-7461-48B8-A6FB-371E5E90EF2B}" type="presParOf" srcId="{E1B92BA9-071A-48F6-82AA-018D5013AA6A}" destId="{E537B366-5CCA-4301-A5B3-D7278961849E}" srcOrd="2" destOrd="0" presId="urn:microsoft.com/office/officeart/2005/8/layout/lProcess2"/>
    <dgm:cxn modelId="{3477C657-7B7E-4C20-8CD7-DB12E6E8CD2D}" type="presParOf" srcId="{E537B366-5CCA-4301-A5B3-D7278961849E}" destId="{03846EBB-4EA1-4640-80A6-6241E2C0CBB4}" srcOrd="0" destOrd="0" presId="urn:microsoft.com/office/officeart/2005/8/layout/lProcess2"/>
    <dgm:cxn modelId="{CAF2897E-EE63-4193-BB0F-F43DA54B6076}" type="presParOf" srcId="{E537B366-5CCA-4301-A5B3-D7278961849E}" destId="{43ECFD02-E7FA-4518-B7ED-B109C4FC7A4A}" srcOrd="1" destOrd="0" presId="urn:microsoft.com/office/officeart/2005/8/layout/lProcess2"/>
    <dgm:cxn modelId="{3F5A2C85-2257-4945-BCC6-0FDAF59240C9}" type="presParOf" srcId="{E537B366-5CCA-4301-A5B3-D7278961849E}" destId="{69E39D0B-D5D9-46BD-BBE7-10B40DC73DAB}" srcOrd="2" destOrd="0" presId="urn:microsoft.com/office/officeart/2005/8/layout/lProcess2"/>
    <dgm:cxn modelId="{09D99CBD-D590-4024-BAE9-B5CDE65F73B6}" type="presParOf" srcId="{69E39D0B-D5D9-46BD-BBE7-10B40DC73DAB}" destId="{CFDD4274-45E7-432C-B7EF-814695B5F14E}" srcOrd="0" destOrd="0" presId="urn:microsoft.com/office/officeart/2005/8/layout/lProcess2"/>
    <dgm:cxn modelId="{935CA729-2F8D-4DCD-83AE-83708E7C796E}" type="presParOf" srcId="{CFDD4274-45E7-432C-B7EF-814695B5F14E}" destId="{CD6E430B-6E18-45BE-B256-F858731050FC}" srcOrd="0" destOrd="0" presId="urn:microsoft.com/office/officeart/2005/8/layout/lProcess2"/>
    <dgm:cxn modelId="{04ECA5DC-F190-4717-9733-AB5F50030FDA}" type="presParOf" srcId="{CFDD4274-45E7-432C-B7EF-814695B5F14E}" destId="{DA5FDE94-6826-41B6-BC22-3DAD3789E45F}" srcOrd="1" destOrd="0" presId="urn:microsoft.com/office/officeart/2005/8/layout/lProcess2"/>
    <dgm:cxn modelId="{B10F432A-3858-4442-8C01-6C1AA79B5AB0}" type="presParOf" srcId="{CFDD4274-45E7-432C-B7EF-814695B5F14E}" destId="{7F203BA3-3CED-48B1-804F-0B1DFFB75BFE}" srcOrd="2" destOrd="0" presId="urn:microsoft.com/office/officeart/2005/8/layout/lProcess2"/>
    <dgm:cxn modelId="{33D2F712-10B7-457A-9DBA-73095BDF4ED9}" type="presParOf" srcId="{CFDD4274-45E7-432C-B7EF-814695B5F14E}" destId="{F58E3263-A84F-41C2-AAC7-C99207973081}" srcOrd="3" destOrd="0" presId="urn:microsoft.com/office/officeart/2005/8/layout/lProcess2"/>
    <dgm:cxn modelId="{849743D8-FBEB-4A8D-8F97-C244CEBDD78A}" type="presParOf" srcId="{CFDD4274-45E7-432C-B7EF-814695B5F14E}" destId="{697C58C4-3D57-461C-BAF4-186A63938986}" srcOrd="4" destOrd="0" presId="urn:microsoft.com/office/officeart/2005/8/layout/lProcess2"/>
    <dgm:cxn modelId="{F0966C98-0AB6-4F56-98A3-1AC02DFD1DB2}" type="presParOf" srcId="{E1B92BA9-071A-48F6-82AA-018D5013AA6A}" destId="{3E3E6700-9153-409C-8CD5-E23756A79FC1}" srcOrd="3" destOrd="0" presId="urn:microsoft.com/office/officeart/2005/8/layout/lProcess2"/>
    <dgm:cxn modelId="{D709DC73-04A7-43BB-AF7F-D0BA37D0D7D7}" type="presParOf" srcId="{E1B92BA9-071A-48F6-82AA-018D5013AA6A}" destId="{34094323-5A11-4B05-B3F7-6901E97EEC39}" srcOrd="4" destOrd="0" presId="urn:microsoft.com/office/officeart/2005/8/layout/lProcess2"/>
    <dgm:cxn modelId="{BE1B89C6-6B4D-4CD9-8BE7-2D577F295585}" type="presParOf" srcId="{34094323-5A11-4B05-B3F7-6901E97EEC39}" destId="{55DDD4A4-9884-4633-9CA6-668DA4BEC6BF}" srcOrd="0" destOrd="0" presId="urn:microsoft.com/office/officeart/2005/8/layout/lProcess2"/>
    <dgm:cxn modelId="{2952412C-416D-4BC1-BE71-0DB4B06C511C}" type="presParOf" srcId="{34094323-5A11-4B05-B3F7-6901E97EEC39}" destId="{3FE00A17-786A-4BFA-913A-2C5EE96024A9}" srcOrd="1" destOrd="0" presId="urn:microsoft.com/office/officeart/2005/8/layout/lProcess2"/>
    <dgm:cxn modelId="{38B97700-88B0-4C6B-98B3-C61DC9D9728E}" type="presParOf" srcId="{34094323-5A11-4B05-B3F7-6901E97EEC39}" destId="{BE209BB8-7A39-4137-A60A-AAE4A06B10A7}" srcOrd="2" destOrd="0" presId="urn:microsoft.com/office/officeart/2005/8/layout/lProcess2"/>
    <dgm:cxn modelId="{1925F8B2-4841-4D3B-B0F7-3141272F844D}" type="presParOf" srcId="{BE209BB8-7A39-4137-A60A-AAE4A06B10A7}" destId="{EC6599AA-1D44-448A-87B9-643605FB3EA6}" srcOrd="0" destOrd="0" presId="urn:microsoft.com/office/officeart/2005/8/layout/lProcess2"/>
    <dgm:cxn modelId="{6B5B3742-5F96-4E69-B745-B3434EE005B7}" type="presParOf" srcId="{EC6599AA-1D44-448A-87B9-643605FB3EA6}" destId="{C0539DE7-ED6F-4FFB-8B56-525A3B5A2220}" srcOrd="0" destOrd="0" presId="urn:microsoft.com/office/officeart/2005/8/layout/lProcess2"/>
    <dgm:cxn modelId="{83C4A7A1-D8A0-4B68-BC9A-32234E98E54E}" type="presParOf" srcId="{EC6599AA-1D44-448A-87B9-643605FB3EA6}" destId="{1811A4F9-AC97-4AEE-84C5-CD4967095A1A}" srcOrd="1" destOrd="0" presId="urn:microsoft.com/office/officeart/2005/8/layout/lProcess2"/>
    <dgm:cxn modelId="{69C0B8DB-1AAB-48EE-87F5-A3512B20E2E7}" type="presParOf" srcId="{EC6599AA-1D44-448A-87B9-643605FB3EA6}" destId="{07692255-9C9B-436A-AC01-84904B1ACE0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016AE2-FC62-4E5F-95E3-9936223DDE1A}">
      <dsp:nvSpPr>
        <dsp:cNvPr id="0" name=""/>
        <dsp:cNvSpPr/>
      </dsp:nvSpPr>
      <dsp:spPr>
        <a:xfrm rot="5400000">
          <a:off x="-97981" y="102038"/>
          <a:ext cx="653213" cy="457249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7981" y="102038"/>
        <a:ext cx="653213" cy="457249"/>
      </dsp:txXfrm>
    </dsp:sp>
    <dsp:sp modelId="{5043E02A-1B41-40D1-95FA-12FEEB7042C3}">
      <dsp:nvSpPr>
        <dsp:cNvPr id="0" name=""/>
        <dsp:cNvSpPr/>
      </dsp:nvSpPr>
      <dsp:spPr>
        <a:xfrm rot="5400000">
          <a:off x="4192682" y="-3731377"/>
          <a:ext cx="424811" cy="7895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Услуги размещения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2682" y="-3731377"/>
        <a:ext cx="424811" cy="7895678"/>
      </dsp:txXfrm>
    </dsp:sp>
    <dsp:sp modelId="{CF050DAA-84C4-44C9-9987-0FF885652C73}">
      <dsp:nvSpPr>
        <dsp:cNvPr id="0" name=""/>
        <dsp:cNvSpPr/>
      </dsp:nvSpPr>
      <dsp:spPr>
        <a:xfrm rot="5400000">
          <a:off x="-97981" y="669150"/>
          <a:ext cx="653213" cy="457249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7981" y="669150"/>
        <a:ext cx="653213" cy="457249"/>
      </dsp:txXfrm>
    </dsp:sp>
    <dsp:sp modelId="{62435F07-92A0-4E7F-B8C5-AE3A1D655409}">
      <dsp:nvSpPr>
        <dsp:cNvPr id="0" name=""/>
        <dsp:cNvSpPr/>
      </dsp:nvSpPr>
      <dsp:spPr>
        <a:xfrm rot="5400000">
          <a:off x="4192794" y="-3164376"/>
          <a:ext cx="424588" cy="7895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Обеспечение клиентов питанием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2794" y="-3164376"/>
        <a:ext cx="424588" cy="7895678"/>
      </dsp:txXfrm>
    </dsp:sp>
    <dsp:sp modelId="{035B171B-9FFD-4102-B1EA-0A8B36DC2959}">
      <dsp:nvSpPr>
        <dsp:cNvPr id="0" name=""/>
        <dsp:cNvSpPr/>
      </dsp:nvSpPr>
      <dsp:spPr>
        <a:xfrm rot="5400000">
          <a:off x="-97981" y="1236263"/>
          <a:ext cx="653213" cy="457249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7981" y="1236263"/>
        <a:ext cx="653213" cy="457249"/>
      </dsp:txXfrm>
    </dsp:sp>
    <dsp:sp modelId="{AC70DCF5-D772-4D19-BF05-2D08887C38CD}">
      <dsp:nvSpPr>
        <dsp:cNvPr id="0" name=""/>
        <dsp:cNvSpPr/>
      </dsp:nvSpPr>
      <dsp:spPr>
        <a:xfrm rot="5400000">
          <a:off x="4192794" y="-2597264"/>
          <a:ext cx="424588" cy="7895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Услуги пункта обмена валюты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2794" y="-2597264"/>
        <a:ext cx="424588" cy="7895678"/>
      </dsp:txXfrm>
    </dsp:sp>
    <dsp:sp modelId="{BC6F87C4-9442-4F56-AEFE-0CEDD86F913F}">
      <dsp:nvSpPr>
        <dsp:cNvPr id="0" name=""/>
        <dsp:cNvSpPr/>
      </dsp:nvSpPr>
      <dsp:spPr>
        <a:xfrm rot="5400000">
          <a:off x="-97981" y="1803375"/>
          <a:ext cx="653213" cy="457249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7981" y="1803375"/>
        <a:ext cx="653213" cy="457249"/>
      </dsp:txXfrm>
    </dsp:sp>
    <dsp:sp modelId="{2A711C7B-18A7-4C7A-A9E5-135C788ADDC4}">
      <dsp:nvSpPr>
        <dsp:cNvPr id="0" name=""/>
        <dsp:cNvSpPr/>
      </dsp:nvSpPr>
      <dsp:spPr>
        <a:xfrm rot="5400000">
          <a:off x="4192794" y="-2030151"/>
          <a:ext cx="424588" cy="7895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услуги охраняемой автостоянки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2794" y="-2030151"/>
        <a:ext cx="424588" cy="7895678"/>
      </dsp:txXfrm>
    </dsp:sp>
    <dsp:sp modelId="{A7AE5C94-3B9C-4731-9C0E-751A59CC2DD3}">
      <dsp:nvSpPr>
        <dsp:cNvPr id="0" name=""/>
        <dsp:cNvSpPr/>
      </dsp:nvSpPr>
      <dsp:spPr>
        <a:xfrm rot="5400000">
          <a:off x="-97981" y="2370487"/>
          <a:ext cx="653213" cy="457249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7981" y="2370487"/>
        <a:ext cx="653213" cy="457249"/>
      </dsp:txXfrm>
    </dsp:sp>
    <dsp:sp modelId="{D1E89540-A2E6-466A-9DF6-AA7A334AA4F3}">
      <dsp:nvSpPr>
        <dsp:cNvPr id="0" name=""/>
        <dsp:cNvSpPr/>
      </dsp:nvSpPr>
      <dsp:spPr>
        <a:xfrm rot="5400000">
          <a:off x="4192794" y="-1463039"/>
          <a:ext cx="424588" cy="7895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вызов такси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2794" y="-1463039"/>
        <a:ext cx="424588" cy="7895678"/>
      </dsp:txXfrm>
    </dsp:sp>
    <dsp:sp modelId="{2996EA5F-4370-4D74-9F8A-59E5831A7120}">
      <dsp:nvSpPr>
        <dsp:cNvPr id="0" name=""/>
        <dsp:cNvSpPr/>
      </dsp:nvSpPr>
      <dsp:spPr>
        <a:xfrm rot="5400000">
          <a:off x="-97981" y="2937600"/>
          <a:ext cx="653213" cy="457249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7981" y="2937600"/>
        <a:ext cx="653213" cy="457249"/>
      </dsp:txXfrm>
    </dsp:sp>
    <dsp:sp modelId="{243EFACA-6949-4222-A519-7F47A2D1B4E5}">
      <dsp:nvSpPr>
        <dsp:cNvPr id="0" name=""/>
        <dsp:cNvSpPr/>
      </dsp:nvSpPr>
      <dsp:spPr>
        <a:xfrm rot="5400000">
          <a:off x="4192794" y="-895927"/>
          <a:ext cx="424588" cy="7895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услуги прачечной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2794" y="-895927"/>
        <a:ext cx="424588" cy="7895678"/>
      </dsp:txXfrm>
    </dsp:sp>
    <dsp:sp modelId="{DADBC8CD-3744-4996-8B54-E1D63E4E78C5}">
      <dsp:nvSpPr>
        <dsp:cNvPr id="0" name=""/>
        <dsp:cNvSpPr/>
      </dsp:nvSpPr>
      <dsp:spPr>
        <a:xfrm rot="5400000">
          <a:off x="-97981" y="3481040"/>
          <a:ext cx="653213" cy="457249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97981" y="3481040"/>
        <a:ext cx="653213" cy="457249"/>
      </dsp:txXfrm>
    </dsp:sp>
    <dsp:sp modelId="{FA396688-D299-4C6A-BC6E-6834DBC99236}">
      <dsp:nvSpPr>
        <dsp:cNvPr id="0" name=""/>
        <dsp:cNvSpPr/>
      </dsp:nvSpPr>
      <dsp:spPr>
        <a:xfrm rot="5400000">
          <a:off x="4192794" y="-328814"/>
          <a:ext cx="424588" cy="7895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заказ авиа и железнодорожных билетов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92794" y="-328814"/>
        <a:ext cx="424588" cy="78956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851C8A-4F5C-40D4-A322-E52E10C0777A}">
      <dsp:nvSpPr>
        <dsp:cNvPr id="0" name=""/>
        <dsp:cNvSpPr/>
      </dsp:nvSpPr>
      <dsp:spPr>
        <a:xfrm>
          <a:off x="993" y="0"/>
          <a:ext cx="2582513" cy="540060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Техническое обеспечение</a:t>
          </a:r>
          <a:endParaRPr lang="ru-RU" sz="2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3" y="0"/>
        <a:ext cx="2582513" cy="1620180"/>
      </dsp:txXfrm>
    </dsp:sp>
    <dsp:sp modelId="{513E269D-E0AB-4D6C-9E9C-8E16F9416202}">
      <dsp:nvSpPr>
        <dsp:cNvPr id="0" name=""/>
        <dsp:cNvSpPr/>
      </dsp:nvSpPr>
      <dsp:spPr>
        <a:xfrm>
          <a:off x="223812" y="1403179"/>
          <a:ext cx="2066010" cy="806717"/>
        </a:xfrm>
        <a:prstGeom prst="roundRect">
          <a:avLst>
            <a:gd name="adj" fmla="val 10000"/>
          </a:avLst>
        </a:prstGeom>
        <a:solidFill>
          <a:srgbClr val="C00000">
            <a:alpha val="34000"/>
          </a:srgb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Тактовая частота процессора – 1024 МГц и выше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3812" y="1403179"/>
        <a:ext cx="2066010" cy="806717"/>
      </dsp:txXfrm>
    </dsp:sp>
    <dsp:sp modelId="{1C7E128E-4229-47ED-9DF5-62BD733C5FB4}">
      <dsp:nvSpPr>
        <dsp:cNvPr id="0" name=""/>
        <dsp:cNvSpPr/>
      </dsp:nvSpPr>
      <dsp:spPr>
        <a:xfrm>
          <a:off x="272363" y="2350522"/>
          <a:ext cx="2066010" cy="863397"/>
        </a:xfrm>
        <a:prstGeom prst="roundRect">
          <a:avLst>
            <a:gd name="adj" fmla="val 10000"/>
          </a:avLst>
        </a:prstGeom>
        <a:solidFill>
          <a:srgbClr val="C00000">
            <a:alpha val="34000"/>
          </a:srgb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Оперативная память – 1024 Мбайт и выше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2363" y="2350522"/>
        <a:ext cx="2066010" cy="863397"/>
      </dsp:txXfrm>
    </dsp:sp>
    <dsp:sp modelId="{6FD97B4E-D5F1-4B52-BE42-498331F25262}">
      <dsp:nvSpPr>
        <dsp:cNvPr id="0" name=""/>
        <dsp:cNvSpPr/>
      </dsp:nvSpPr>
      <dsp:spPr>
        <a:xfrm>
          <a:off x="259244" y="3309870"/>
          <a:ext cx="2066010" cy="847200"/>
        </a:xfrm>
        <a:prstGeom prst="roundRect">
          <a:avLst>
            <a:gd name="adj" fmla="val 10000"/>
          </a:avLst>
        </a:prstGeom>
        <a:solidFill>
          <a:srgbClr val="C00000">
            <a:alpha val="34000"/>
          </a:srgb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жестком диске при установке используется около 10 Мбайт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9244" y="3309870"/>
        <a:ext cx="2066010" cy="847200"/>
      </dsp:txXfrm>
    </dsp:sp>
    <dsp:sp modelId="{C56FA785-E9D5-4390-9277-08B8D1521F9B}">
      <dsp:nvSpPr>
        <dsp:cNvPr id="0" name=""/>
        <dsp:cNvSpPr/>
      </dsp:nvSpPr>
      <dsp:spPr>
        <a:xfrm>
          <a:off x="259244" y="4312783"/>
          <a:ext cx="2066010" cy="817727"/>
        </a:xfrm>
        <a:prstGeom prst="roundRect">
          <a:avLst>
            <a:gd name="adj" fmla="val 10000"/>
          </a:avLst>
        </a:prstGeom>
        <a:solidFill>
          <a:srgbClr val="C00000">
            <a:alpha val="34000"/>
          </a:srgb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Объем жестокого диска зависит от размера информационной базы, но не менее 50 Мбайт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9244" y="4312783"/>
        <a:ext cx="2066010" cy="817727"/>
      </dsp:txXfrm>
    </dsp:sp>
    <dsp:sp modelId="{03846EBB-4EA1-4640-80A6-6241E2C0CBB4}">
      <dsp:nvSpPr>
        <dsp:cNvPr id="0" name=""/>
        <dsp:cNvSpPr/>
      </dsp:nvSpPr>
      <dsp:spPr>
        <a:xfrm>
          <a:off x="2777195" y="0"/>
          <a:ext cx="2582513" cy="540060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обеспечение</a:t>
          </a:r>
          <a:endParaRPr lang="ru-RU" sz="2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77195" y="0"/>
        <a:ext cx="2582513" cy="1620180"/>
      </dsp:txXfrm>
    </dsp:sp>
    <dsp:sp modelId="{CD6E430B-6E18-45BE-B256-F858731050FC}">
      <dsp:nvSpPr>
        <dsp:cNvPr id="0" name=""/>
        <dsp:cNvSpPr/>
      </dsp:nvSpPr>
      <dsp:spPr>
        <a:xfrm>
          <a:off x="3072820" y="1516508"/>
          <a:ext cx="2066010" cy="1572647"/>
        </a:xfrm>
        <a:prstGeom prst="roundRect">
          <a:avLst>
            <a:gd name="adj" fmla="val 10000"/>
          </a:avLst>
        </a:prstGeom>
        <a:solidFill>
          <a:srgbClr val="C00000">
            <a:alpha val="34000"/>
          </a:srgb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Справочники: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НОМЕНКЛАТУРА ТОВАРОВ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КОНТРАГЕНТЫ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ОСТАТКИ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2820" y="1516508"/>
        <a:ext cx="2066010" cy="1572647"/>
      </dsp:txXfrm>
    </dsp:sp>
    <dsp:sp modelId="{7F203BA3-3CED-48B1-804F-0B1DFFB75BFE}">
      <dsp:nvSpPr>
        <dsp:cNvPr id="0" name=""/>
        <dsp:cNvSpPr/>
      </dsp:nvSpPr>
      <dsp:spPr>
        <a:xfrm>
          <a:off x="3055362" y="3146866"/>
          <a:ext cx="2066010" cy="872789"/>
        </a:xfrm>
        <a:prstGeom prst="roundRect">
          <a:avLst>
            <a:gd name="adj" fmla="val 10000"/>
          </a:avLst>
        </a:prstGeom>
        <a:solidFill>
          <a:srgbClr val="C00000">
            <a:alpha val="34000"/>
          </a:srgb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Блок учета товаров: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ЖУРНАЛ ДОКУМЕНТОВ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СОДЕРЖИМОЕ ДОКУМЕНТОВ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55362" y="3146866"/>
        <a:ext cx="2066010" cy="872789"/>
      </dsp:txXfrm>
    </dsp:sp>
    <dsp:sp modelId="{697C58C4-3D57-461C-BAF4-186A63938986}">
      <dsp:nvSpPr>
        <dsp:cNvPr id="0" name=""/>
        <dsp:cNvSpPr/>
      </dsp:nvSpPr>
      <dsp:spPr>
        <a:xfrm>
          <a:off x="3035446" y="4091315"/>
          <a:ext cx="2066010" cy="1037750"/>
        </a:xfrm>
        <a:prstGeom prst="roundRect">
          <a:avLst>
            <a:gd name="adj" fmla="val 10000"/>
          </a:avLst>
        </a:prstGeom>
        <a:solidFill>
          <a:srgbClr val="C00000">
            <a:alpha val="34000"/>
          </a:srgb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Отчетная информация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35446" y="4091315"/>
        <a:ext cx="2066010" cy="1037750"/>
      </dsp:txXfrm>
    </dsp:sp>
    <dsp:sp modelId="{55DDD4A4-9884-4633-9CA6-668DA4BEC6BF}">
      <dsp:nvSpPr>
        <dsp:cNvPr id="0" name=""/>
        <dsp:cNvSpPr/>
      </dsp:nvSpPr>
      <dsp:spPr>
        <a:xfrm>
          <a:off x="5553397" y="0"/>
          <a:ext cx="2582513" cy="540060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Программное обеспечение</a:t>
          </a:r>
        </a:p>
      </dsp:txBody>
      <dsp:txXfrm>
        <a:off x="5553397" y="0"/>
        <a:ext cx="2582513" cy="1620180"/>
      </dsp:txXfrm>
    </dsp:sp>
    <dsp:sp modelId="{C0539DE7-ED6F-4FFB-8B56-525A3B5A2220}">
      <dsp:nvSpPr>
        <dsp:cNvPr id="0" name=""/>
        <dsp:cNvSpPr/>
      </dsp:nvSpPr>
      <dsp:spPr>
        <a:xfrm rot="10800000" flipV="1">
          <a:off x="5804231" y="1520335"/>
          <a:ext cx="2066010" cy="1139947"/>
        </a:xfrm>
        <a:prstGeom prst="roundRect">
          <a:avLst>
            <a:gd name="adj" fmla="val 10000"/>
          </a:avLst>
        </a:prstGeom>
        <a:solidFill>
          <a:srgbClr val="C00000">
            <a:alpha val="34000"/>
          </a:srgb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Язык  программирования Delphi 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 flipV="1">
        <a:off x="5804231" y="1520335"/>
        <a:ext cx="2066010" cy="1139947"/>
      </dsp:txXfrm>
    </dsp:sp>
    <dsp:sp modelId="{07692255-9C9B-436A-AC01-84904B1ACE00}">
      <dsp:nvSpPr>
        <dsp:cNvPr id="0" name=""/>
        <dsp:cNvSpPr/>
      </dsp:nvSpPr>
      <dsp:spPr>
        <a:xfrm>
          <a:off x="5811648" y="3076585"/>
          <a:ext cx="2066010" cy="2053441"/>
        </a:xfrm>
        <a:prstGeom prst="roundRect">
          <a:avLst>
            <a:gd name="adj" fmla="val 10000"/>
          </a:avLst>
        </a:prstGeom>
        <a:solidFill>
          <a:srgbClr val="C00000">
            <a:alpha val="34000"/>
          </a:srgb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СУБД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FireBird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2.5.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11648" y="3076585"/>
        <a:ext cx="2066010" cy="2053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352928" cy="58169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Разработка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втоматизированного рабочего места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работника склада </a:t>
            </a:r>
          </a:p>
          <a:p>
            <a:pPr algn="ctr"/>
            <a:endParaRPr lang="ru-RU" sz="5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ООО «Ринг Премьер Отель»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г. Ярославль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696744" cy="5041815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59632" y="476672"/>
            <a:ext cx="3783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Режим генерации отчетов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484784"/>
            <a:ext cx="5321212" cy="36824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lnSpc>
                <a:spcPct val="150000"/>
              </a:lnSpc>
            </a:pPr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lnSpc>
                <a:spcPct val="150000"/>
              </a:lnSpc>
            </a:pPr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Цель…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…разработка АРМ  учета складских операций для предприятия, которое работает в сфере оказания гостиничных услуг.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916832"/>
            <a:ext cx="878497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1"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собран материал о предприятии ООО "Ринг Премьер Отель" г. Ярославль;</a:t>
            </a:r>
          </a:p>
          <a:p>
            <a:pPr lvl="1">
              <a:buFont typeface="Wingdings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проанализирована сущность задач учета складских операций;</a:t>
            </a:r>
          </a:p>
          <a:p>
            <a:pPr lvl="1">
              <a:buFont typeface="Wingdings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обосновано использование вычислительной техники;</a:t>
            </a:r>
          </a:p>
          <a:p>
            <a:pPr lvl="1">
              <a:buFont typeface="Wingdings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формализованы расчеты и охарактеризованы входная, постоянная, промежуточная и результатная информация;</a:t>
            </a:r>
          </a:p>
          <a:p>
            <a:pPr lvl="1">
              <a:buFont typeface="Wingdings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построена инфологическая модель данных;</a:t>
            </a:r>
          </a:p>
          <a:p>
            <a:pPr lvl="1">
              <a:buFont typeface="Wingdings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реализован избранный вариант проекта.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 исследования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ООО «Ринг Премьер Отель»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2420888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5656" y="141277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ОКАЗЫВАЕМЫХ УСЛУГ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 r="8186" b="1152"/>
          <a:stretch>
            <a:fillRect/>
          </a:stretch>
        </p:blipFill>
        <p:spPr bwMode="auto">
          <a:xfrm>
            <a:off x="755576" y="1196752"/>
            <a:ext cx="7920880" cy="52911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188640"/>
            <a:ext cx="6480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35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3" algn="l"/>
                <a:tab pos="7604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Сравнительные характеристики гостиничных АИС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Обоснование проектных решений по видам обеспечения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196752"/>
          <a:ext cx="813690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6457950" cy="50863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260648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Упрощенная инфологическая модель данных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96733"/>
            <a:ext cx="7920880" cy="564463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27584" y="44624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Обработка информационных потоков системой</a:t>
            </a:r>
          </a:p>
        </p:txBody>
      </p:sp>
    </p:spTree>
  </p:cSld>
  <p:clrMapOvr>
    <a:masterClrMapping/>
  </p:clrMapOvr>
  <p:transition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/>
          <p:cNvPicPr>
            <a:picLocks noChangeAspect="1" noChangeArrowheads="1"/>
          </p:cNvPicPr>
          <p:nvPr/>
        </p:nvPicPr>
        <p:blipFill>
          <a:blip r:embed="rId2" cstate="print"/>
          <a:srcRect l="3540" t="10028" r="8556" b="5084"/>
          <a:stretch>
            <a:fillRect/>
          </a:stretch>
        </p:blipFill>
        <p:spPr bwMode="auto">
          <a:xfrm>
            <a:off x="3419872" y="1268760"/>
            <a:ext cx="3960441" cy="537522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476672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БД SKLAD.FDB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4896544" cy="367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292080" y="1556792"/>
            <a:ext cx="3453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Главная форма приложения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3771" y="3429000"/>
            <a:ext cx="466007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27584" y="4797152"/>
            <a:ext cx="2764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Печать накладной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189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o_erushova</cp:lastModifiedBy>
  <cp:revision>17</cp:revision>
  <dcterms:modified xsi:type="dcterms:W3CDTF">2016-06-27T14:09:42Z</dcterms:modified>
</cp:coreProperties>
</file>