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7" r:id="rId5"/>
    <p:sldId id="269" r:id="rId6"/>
    <p:sldId id="270" r:id="rId7"/>
    <p:sldId id="271" r:id="rId8"/>
    <p:sldId id="272" r:id="rId9"/>
    <p:sldId id="259" r:id="rId10"/>
    <p:sldId id="261" r:id="rId11"/>
    <p:sldId id="262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C177FD-91BF-4D99-9110-415E4B5E7343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0FF7A6-8B3E-4297-B0F4-FDB7FBE966D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714620"/>
            <a:ext cx="78581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/>
              <a:t>Разработка системы электропитания для </a:t>
            </a:r>
            <a:endParaRPr lang="ru-RU" sz="4000" dirty="0" smtClean="0"/>
          </a:p>
          <a:p>
            <a:pPr algn="r"/>
            <a:r>
              <a:rPr lang="ru-RU" sz="4000" dirty="0" smtClean="0"/>
              <a:t>аппаратуры </a:t>
            </a:r>
            <a:r>
              <a:rPr lang="ru-RU" sz="4000" dirty="0"/>
              <a:t>связи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1071546"/>
            <a:ext cx="8715436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Система имеет иерархическую многоуровневую структуру: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Уровень </a:t>
            </a: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Arial" pitchFamily="34" charset="0"/>
              </a:rPr>
              <a:t>1:</a:t>
            </a:r>
            <a:r>
              <a:rPr kumimoji="0" lang="ru-RU" sz="17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первичные датчики и исполнительные устройства, измерители ПКЭ (показатели качества электроэнергии), счетчики электроэнергии, а также устройства согласования сигналов первичных датчиков с входами контроллеров сбора информации (на рисунке не показаны).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Уровень 2:</a:t>
            </a:r>
            <a:r>
              <a:rPr kumimoji="0" lang="ru-RU" sz="17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контроллеры сбора информации (удалённые модули ввода/вывода), интеллектуальные пульты и панели управления оборудованием (ИБП, ДГУ и т.д.), станции мониторинга ИБП, ДГУ, устройства сбора и передачи данных, АРМ АСКУЭ. Обмен данными между этим уровнем и уровнем 3 осуществляется по интерфейсам 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RS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-232 (422, 485) и открытым стандартным протоколам.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Уровень 3:</a:t>
            </a:r>
            <a:r>
              <a:rPr kumimoji="0" lang="ru-RU" sz="17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сервер (серверы) ввода/вывода СДЭ (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сситема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диспетчеризации электроэнергии). Сервер СДЭ содержит средства организации обмена информацией с АРМ диспетчеров (на базе локальной вычислительной сети) и контроллерами сбора информации (по объектовым шинам), а также специализированное программное обеспечение для сбора и архивирования информации, поступающей от инженерных систем. Сервер СДЭ передает оперативные данные персоналу объекта через другие информационные сети (УАТС, система голосового оповещения).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Уровень 4: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АРМ диспетчеров. На этом уровне иерархии на рабочих станциях функционирует специализированное программное обеспечение для мониторинга и управления электрооборудованием. Связь на этом уровне осуществляется по ЛВС объекта.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Автоматизация и диспетчеризация гарантированного энергоснабжения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871543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40339" y="3244334"/>
            <a:ext cx="2063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Мнемосхема ИБП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Мнемосхема ИБП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14488"/>
            <a:ext cx="85725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200" dirty="0"/>
              <a:t>На основании проведенного </a:t>
            </a:r>
            <a:r>
              <a:rPr lang="ru-RU" sz="2200" dirty="0" smtClean="0"/>
              <a:t>работы, </a:t>
            </a:r>
            <a:r>
              <a:rPr lang="ru-RU" sz="2200" dirty="0"/>
              <a:t>учитывая все достоинства и недостатки рассмотренных систем, а также опираясь на то что система должна быть реализуема и экономически эффективна, была выбрана система электропитания с отделенной от нагрузки </a:t>
            </a:r>
            <a:r>
              <a:rPr lang="ru-RU" sz="2200" dirty="0" err="1" smtClean="0"/>
              <a:t>двухгруппной</a:t>
            </a:r>
            <a:r>
              <a:rPr lang="ru-RU" sz="2200" dirty="0" smtClean="0"/>
              <a:t> </a:t>
            </a:r>
            <a:r>
              <a:rPr lang="ru-RU" sz="2200" dirty="0"/>
              <a:t>аккумуляторной батареей, так как предполагалось использовать герметичные АБ, критичные к импульсным воздействиям. </a:t>
            </a:r>
            <a:endParaRPr lang="ru-RU" sz="2200" dirty="0" smtClean="0"/>
          </a:p>
          <a:p>
            <a:pPr indent="457200" algn="just"/>
            <a:r>
              <a:rPr lang="ru-RU" sz="2200" dirty="0" smtClean="0"/>
              <a:t>В </a:t>
            </a:r>
            <a:r>
              <a:rPr lang="ru-RU" sz="2200" dirty="0"/>
              <a:t>цепи переменного тока была использована СБП построенная по централизованному принципу с одним ИБП.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500042"/>
            <a:ext cx="2077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Заключение</a:t>
            </a:r>
            <a:endParaRPr lang="ru-RU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857496"/>
            <a:ext cx="68579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4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071801"/>
            <a:ext cx="871543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Нормальное функционирование предприятий связи обеспечивается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системой электропитания, которая включает систему электроснабжения и электроустановки предприятия связи.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Система электроснабжения предприятия связи представляет собой со­вокупность трансформаторных и распределительных установок, линий элек­тропередач, предназначенных для бесперебойного и гарантированного электропитания предприятия связи. Система электроснабжения соединена с тер­риториальной энергетической системой, то есть совокупностью электростан­ций, подстанций, связанных между собой линиями электрической сети.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Электроустановка предприятия содержит весь энергетический комплекс, обеспечивающий нормальную работу аппаратуры и персонала предприятия связи.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Основой электроустановки являются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электропитающие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 установки (ЭПУ), которые включают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устройства преобразования, регулирования и стабилизации электриче­ской энергии;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устройства резервирования электрической энергии с помощью аккумуляторов (АБ) и агрегатов бесперебойного питания (АБП), автономных электростанций;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устройства распределения электрической энергии и защиты.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290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Выбор структурной схемы системы электропитания для станции радиорелейной линии связи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214422"/>
            <a:ext cx="91440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142852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Функциональная схема системы электропитания станции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Система бесперебойного питания переменного тока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00174"/>
          <a:ext cx="8286808" cy="4937929"/>
        </p:xfrm>
        <a:graphic>
          <a:graphicData uri="http://schemas.openxmlformats.org/drawingml/2006/table">
            <a:tbl>
              <a:tblPr/>
              <a:tblGrid>
                <a:gridCol w="1284136"/>
                <a:gridCol w="2134504"/>
                <a:gridCol w="2303017"/>
                <a:gridCol w="1284136"/>
                <a:gridCol w="1281015"/>
              </a:tblGrid>
              <a:tr h="235996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Производитель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Модель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211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Мощность, </a:t>
                      </a:r>
                      <a:r>
                        <a:rPr lang="ru-RU" sz="1700" cap="small" dirty="0" err="1">
                          <a:latin typeface="Times New Roman"/>
                          <a:ea typeface="Times New Roman"/>
                          <a:cs typeface="Times New Roman"/>
                        </a:rPr>
                        <a:t>кВА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устройство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модуль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APC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Symmetra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Power Array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APC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Symmetra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RM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APC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Symmetra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LX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APC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Symmetra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PX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40 — 80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APC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Symmetra MW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1600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Liebert-Hiross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Nfinity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9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Newave UPS Systems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Minipower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Tower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9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Newave UPS Systems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Minipower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Rack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98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Newave UPS Systems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Times New Roman"/>
                          <a:ea typeface="Times New Roman"/>
                          <a:cs typeface="Times New Roman"/>
                        </a:rPr>
                        <a:t>ConceptPower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 / Upgrade Line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30 - 300 </a:t>
                      </a: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более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10-15-20-30­40-60-80-100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PK Electronics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US 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9003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 dirty="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 dirty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PK Electronics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US 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9001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Eaton-Powervare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9170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Socomec-Sicon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</a:rPr>
                        <a:t>Modulys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cap="small" dirty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2956" marR="22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78579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Технические характеристики источников бесперебойного питания переменного тока модульного типа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Система бесперебойного питания постоянного тока</a:t>
            </a:r>
          </a:p>
        </p:txBody>
      </p:sp>
      <p:pic>
        <p:nvPicPr>
          <p:cNvPr id="27662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Общая мощность станции связи 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42844" y="1500174"/>
            <a:ext cx="878687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качестве автономной электростанции был выбран дизельный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электроагрегат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27 компании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Wilson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общей мощностью 27 кВт 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АДЭС выполнена на основе дизельного двигателя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Perkins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удовлетворяет требованиям высшей, третьей категории автоматизации.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  <a:p>
            <a:pPr lvl="0" indent="457200" algn="just"/>
            <a:r>
              <a:rPr lang="ru-RU" sz="2000" dirty="0" smtClean="0"/>
              <a:t>В соответствии со схемой электроснабжения выбираем в качестве оборудования ТП1 и ТП2 трёхфазные сухие трансформаторы ТПЗ-25(</a:t>
            </a:r>
            <a:r>
              <a:rPr lang="en-US" sz="2000" dirty="0" smtClean="0"/>
              <a:t>Cu</a:t>
            </a:r>
            <a:r>
              <a:rPr lang="ru-RU" sz="2000" dirty="0" smtClean="0"/>
              <a:t>) мощностью 25 </a:t>
            </a:r>
            <a:r>
              <a:rPr lang="ru-RU" sz="2000" dirty="0" err="1" smtClean="0"/>
              <a:t>кВА</a:t>
            </a:r>
            <a:r>
              <a:rPr lang="ru-RU" sz="2000" dirty="0" smtClean="0"/>
              <a:t> компании «ЭТА».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dirty="0" smtClean="0"/>
              <a:t>Автоматический </a:t>
            </a:r>
            <a:r>
              <a:rPr lang="ru-RU" sz="2000" dirty="0"/>
              <a:t>выключатель DPX-125 фирмы </a:t>
            </a:r>
            <a:r>
              <a:rPr lang="ru-RU" sz="2000" dirty="0" err="1"/>
              <a:t>Legrand</a:t>
            </a:r>
            <a:r>
              <a:rPr lang="ru-RU" sz="2000" dirty="0"/>
              <a:t> для трехфазной сети со следующими характеристиками: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2000" dirty="0"/>
              <a:t>номинальный ток - 63 А;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2000" dirty="0"/>
              <a:t>количество полюсов - 3;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2000" dirty="0"/>
              <a:t>номинальное рабочее напряжение - 500 В (для переменного тока).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Расчёт и выбор компенсатора реактивной мощности</a:t>
            </a: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871543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282" y="6215082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Схема подключения АКГ номиналом 30А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Расчёт  защитных и заземляющих устройств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600" y="1000108"/>
            <a:ext cx="869868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282" y="6215082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Устройство заземления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Функциональная схема электропитания</a:t>
            </a:r>
            <a:endParaRPr lang="ru-RU" sz="2400" b="1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643050"/>
            <a:ext cx="84297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Arial" pitchFamily="34" charset="0"/>
              </a:rPr>
              <a:t>Исходные данные: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количество лучей системы – 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тип системы аварийного освещения – переменного тока;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автоматический выключатель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 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Legrand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DPX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-125, 63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активный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компенсатор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гармоник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Book Antiqua" pitchFamily="18" charset="0"/>
              </a:rPr>
              <a:t>Schneider Electric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PCS030Y4IP20U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Accusine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SWP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одиночная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конфигурация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30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400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IP20;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источник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бесперебойного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питания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ИБП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1 -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Minipower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Tower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Newave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UPS Systems, 7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модулей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выпрямительное устройство ВУ1 -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PRS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II 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OLDAM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», 8 модулей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аккумуляторные батареи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GB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GB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 –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HAWKER ESPACE RG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RG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200, 12 батарей в одной группе.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1844</TotalTime>
  <Words>780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37</cp:revision>
  <dcterms:created xsi:type="dcterms:W3CDTF">2017-04-14T13:36:28Z</dcterms:created>
  <dcterms:modified xsi:type="dcterms:W3CDTF">2017-04-15T20:20:35Z</dcterms:modified>
</cp:coreProperties>
</file>