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453A-C4C1-4A57-B20C-BE2E055A991E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8A5B-91BA-48EE-B481-DFA90A5C56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C8A5B-91BA-48EE-B481-DFA90A5C569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C3D29-C919-43DB-91F4-6BDC0C35E028}" type="datetimeFigureOut">
              <a:rPr lang="ru-RU" smtClean="0"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6C3D29-C919-43DB-91F4-6BDC0C35E028}" type="datetimeFigureOut">
              <a:rPr lang="ru-RU" smtClean="0"/>
              <a:t>30.06.2019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B46A16-5A7B-404A-94E2-F70384412E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717032"/>
            <a:ext cx="7992888" cy="24036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Деятельность ООО 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«Томской строительной компании»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9458" name="Picture 2" descr="https://p0.zoon.ru/preview/WhQkhCbXUREu-dxQWHO6-w/2400x1500x75/1/2/9/original_59d6649ea24fd9750a10e3d7_5a6bce9c6c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764704"/>
            <a:ext cx="3960440" cy="247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183880" cy="50588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/>
              <a:t>ООО «</a:t>
            </a:r>
            <a:r>
              <a:rPr lang="ru-RU" b="1" dirty="0" smtClean="0"/>
              <a:t>Томская Строительная Компания» - одна из ведущих организаций города Томска в области производства </a:t>
            </a:r>
            <a:r>
              <a:rPr lang="ru-RU" b="1" dirty="0" smtClean="0"/>
              <a:t>широчайшего </a:t>
            </a:r>
            <a:r>
              <a:rPr lang="ru-RU" b="1" dirty="0" smtClean="0"/>
              <a:t>спектра строительно-монтажных работ. Фирма образованна в 2003 году. За годы своего существования сформировала репутацию надежного партнера, пользующегося заслуженным доверием у </a:t>
            </a:r>
            <a:r>
              <a:rPr lang="ru-RU" b="1" dirty="0" smtClean="0"/>
              <a:t>заказчиков.</a:t>
            </a:r>
            <a:endParaRPr lang="ru-RU" b="1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687625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7812360" y="602128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Компания специализируется по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следующим видам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работ: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строительных участков, предшествующих строительству;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Общестроительные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устройству тепловых систем;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устройству водопроводных систем;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по устройству канализационных систем;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Изоляционные работы;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Электромонтажные работы.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687625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7812360" y="602128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34692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000" b="1" dirty="0" smtClean="0"/>
              <a:t>Предметом деятельности является: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/>
              <a:t>Работа по реконструкции модернизации и ремонту оборудования, конструкций, зданий и сооружений промышленного назначения, промышленных труб.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/>
              <a:t>Проектирование, организация и проведение технологических ремонтов зданий сооружений и оборудования.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000" dirty="0" smtClean="0"/>
              <a:t>Жилищное строительство и строительство объектов социального назначения.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687625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7812360" y="602128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83880" cy="51500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100" b="1" dirty="0" smtClean="0"/>
              <a:t>На предприятии </a:t>
            </a:r>
            <a:r>
              <a:rPr lang="ru-RU" sz="5100" b="1" dirty="0" smtClean="0"/>
              <a:t>создано более 350 рабочих мест, полностью укомплектовано высококвалифицированным персоналом, строительных специальностей. Ответственным за качество выполняемых работ на предприятии является главный инженер предприятия</a:t>
            </a:r>
            <a:r>
              <a:rPr lang="ru-RU" sz="5100" b="1" dirty="0" smtClean="0"/>
              <a:t>.</a:t>
            </a:r>
            <a:endParaRPr lang="ru-RU" sz="5100" b="1" dirty="0" smtClean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687625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7812360" y="6021288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708920"/>
            <a:ext cx="82076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6876256" y="6021288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884368" y="5921115"/>
            <a:ext cx="792088" cy="57684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160</Words>
  <Application>Microsoft Office PowerPoint</Application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Деятельность ООО  «Томской строительной компании»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ООО  «Томской строительной компании»</dc:title>
  <dc:creator>пользователь Windows</dc:creator>
  <cp:lastModifiedBy>пользователь Windows</cp:lastModifiedBy>
  <cp:revision>5</cp:revision>
  <dcterms:created xsi:type="dcterms:W3CDTF">2019-06-30T18:58:03Z</dcterms:created>
  <dcterms:modified xsi:type="dcterms:W3CDTF">2019-06-30T19:43:09Z</dcterms:modified>
</cp:coreProperties>
</file>