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6"/>
  </p:notesMasterIdLst>
  <p:sldIdLst>
    <p:sldId id="256" r:id="rId2"/>
    <p:sldId id="259" r:id="rId3"/>
    <p:sldId id="274" r:id="rId4"/>
    <p:sldId id="260" r:id="rId5"/>
    <p:sldId id="261" r:id="rId6"/>
    <p:sldId id="262" r:id="rId7"/>
    <p:sldId id="263" r:id="rId8"/>
    <p:sldId id="275" r:id="rId9"/>
    <p:sldId id="271" r:id="rId10"/>
    <p:sldId id="272" r:id="rId11"/>
    <p:sldId id="273" r:id="rId12"/>
    <p:sldId id="264" r:id="rId13"/>
    <p:sldId id="265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4" autoAdjust="0"/>
    <p:restoredTop sz="94660"/>
  </p:normalViewPr>
  <p:slideViewPr>
    <p:cSldViewPr>
      <p:cViewPr varScale="1">
        <p:scale>
          <a:sx n="54" d="100"/>
          <a:sy n="54" d="100"/>
        </p:scale>
        <p:origin x="7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4CC5C-5311-4D34-99D7-5091AC6D6E58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EB3D3-9039-4194-85F9-9E6D9E08F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1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17AB7F2-D1AB-44DF-9EA5-D286E03C68AC}" type="datetime1">
              <a:rPr lang="ru-RU" smtClean="0"/>
              <a:t>04.07.2019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0E05-60EB-45A7-B1F4-BE30CA5E8CD1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2665-7E98-4210-B4DC-EAE40F2E1485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066B-17D8-4F64-BDDA-0A1C461C44AD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3258-D91E-40EA-ACB2-C9A57E3EA960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994F-EB85-4A01-BCDF-88AA25BB1AD1}" type="datetime1">
              <a:rPr lang="ru-RU" smtClean="0"/>
              <a:t>04.07.2019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04F8-617F-41B5-98D7-9CDFAE659E9E}" type="datetime1">
              <a:rPr lang="ru-RU" smtClean="0"/>
              <a:t>04.07.2019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3C6F-D0AB-408A-8717-7EEC878DECA7}" type="datetime1">
              <a:rPr lang="ru-RU" smtClean="0"/>
              <a:t>04.07.2019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B89D-1AED-4228-8C74-6357354782BB}" type="datetime1">
              <a:rPr lang="ru-RU" smtClean="0"/>
              <a:t>04.07.2019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99B4-FA22-4C1D-8904-C5A54A65707E}" type="datetime1">
              <a:rPr lang="ru-RU" smtClean="0"/>
              <a:t>04.07.2019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D54E-C0EC-4688-926B-B6F3238E478E}" type="datetime1">
              <a:rPr lang="ru-RU" smtClean="0"/>
              <a:t>04.07.2019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1670A32-A017-49A8-8AF1-F5405A64A4B2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4363" y="2348880"/>
            <a:ext cx="3600400" cy="170216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на тему: Технология изготовления химических волокон. Полиамидные волокна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293096"/>
            <a:ext cx="3672407" cy="1656184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Выполнил студент группы: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ФИО:</a:t>
            </a:r>
          </a:p>
          <a:p>
            <a:pPr algn="just"/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Руководитель: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2151" r="69209" b="80970"/>
          <a:stretch/>
        </p:blipFill>
        <p:spPr bwMode="auto">
          <a:xfrm>
            <a:off x="5076056" y="188640"/>
            <a:ext cx="2497015" cy="70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203848" y="6237312"/>
            <a:ext cx="201622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Томск, 2019 год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9632"/>
            <a:ext cx="443055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377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701"/>
            <a:ext cx="702474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397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Объёмы производства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2151" r="69209" b="80970"/>
          <a:stretch/>
        </p:blipFill>
        <p:spPr bwMode="auto">
          <a:xfrm>
            <a:off x="5292080" y="0"/>
            <a:ext cx="2016224" cy="57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2" t="28188" r="52422" b="39705"/>
          <a:stretch/>
        </p:blipFill>
        <p:spPr bwMode="auto">
          <a:xfrm>
            <a:off x="789462" y="1412776"/>
            <a:ext cx="7382938" cy="490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55679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024744" cy="12961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397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потребления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2151" r="69209" b="80970"/>
          <a:stretch/>
        </p:blipFill>
        <p:spPr bwMode="auto">
          <a:xfrm>
            <a:off x="5292080" y="0"/>
            <a:ext cx="2016224" cy="57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4" t="37725" r="52463" b="30096"/>
          <a:stretch/>
        </p:blipFill>
        <p:spPr bwMode="auto">
          <a:xfrm>
            <a:off x="904680" y="1412777"/>
            <a:ext cx="74888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1412776"/>
            <a:ext cx="100811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9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02474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397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b="1" dirty="0">
              <a:solidFill>
                <a:srgbClr val="397B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776864" cy="4896544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Цель изучения теоретического аспекта </a:t>
            </a:r>
            <a:r>
              <a:rPr lang="ru-RU" dirty="0">
                <a:solidFill>
                  <a:schemeClr val="tx1"/>
                </a:solidFill>
              </a:rPr>
              <a:t>технологии  изготовления химического </a:t>
            </a:r>
            <a:r>
              <a:rPr lang="ru-RU" dirty="0" smtClean="0">
                <a:solidFill>
                  <a:schemeClr val="tx1"/>
                </a:solidFill>
              </a:rPr>
              <a:t>волокна, а именно полиамидного - достигнута</a:t>
            </a:r>
          </a:p>
          <a:p>
            <a:pPr marL="68580" indent="0">
              <a:buNone/>
            </a:pPr>
            <a:endParaRPr lang="ru-RU" dirty="0"/>
          </a:p>
          <a:p>
            <a:endParaRPr lang="ru-RU" dirty="0"/>
          </a:p>
          <a:p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Приведен подробный распад получения </a:t>
            </a:r>
            <a:r>
              <a:rPr lang="ru-RU" dirty="0">
                <a:solidFill>
                  <a:schemeClr val="tx1"/>
                </a:solidFill>
              </a:rPr>
              <a:t>химического волокна;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Указаны </a:t>
            </a:r>
            <a:r>
              <a:rPr lang="ru-RU" dirty="0">
                <a:solidFill>
                  <a:schemeClr val="tx1"/>
                </a:solidFill>
              </a:rPr>
              <a:t>области применения полиамидного волокна;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Приведены </a:t>
            </a:r>
            <a:r>
              <a:rPr lang="ru-RU" dirty="0">
                <a:solidFill>
                  <a:schemeClr val="tx1"/>
                </a:solidFill>
              </a:rPr>
              <a:t>объёмы производства, а также масштабы потребления искусственного </a:t>
            </a:r>
            <a:r>
              <a:rPr lang="ru-RU" dirty="0" smtClean="0">
                <a:solidFill>
                  <a:schemeClr val="tx1"/>
                </a:solidFill>
              </a:rPr>
              <a:t>волокна за несколько лет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2151" r="69209" b="80970"/>
          <a:stretch/>
        </p:blipFill>
        <p:spPr bwMode="auto">
          <a:xfrm>
            <a:off x="5292080" y="0"/>
            <a:ext cx="2016224" cy="57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5701"/>
            <a:ext cx="702474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397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литературы</a:t>
            </a:r>
            <a:endParaRPr lang="ru-RU" b="1" dirty="0">
              <a:solidFill>
                <a:srgbClr val="397B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[</a:t>
            </a:r>
            <a:r>
              <a:rPr lang="ru-RU" dirty="0" smtClean="0">
                <a:solidFill>
                  <a:schemeClr val="tx1"/>
                </a:solidFill>
              </a:rPr>
              <a:t>Электронный ресурс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ru-RU" dirty="0" smtClean="0">
                <a:solidFill>
                  <a:schemeClr val="tx1"/>
                </a:solidFill>
              </a:rPr>
              <a:t> Режим доступа: </a:t>
            </a:r>
            <a:r>
              <a:rPr lang="en-US" dirty="0" smtClean="0">
                <a:solidFill>
                  <a:schemeClr val="tx1"/>
                </a:solidFill>
              </a:rPr>
              <a:t>https</a:t>
            </a:r>
            <a:r>
              <a:rPr lang="en-US" dirty="0">
                <a:solidFill>
                  <a:schemeClr val="tx1"/>
                </a:solidFill>
              </a:rPr>
              <a:t>://</a:t>
            </a:r>
            <a:r>
              <a:rPr lang="en-US" dirty="0" smtClean="0">
                <a:solidFill>
                  <a:schemeClr val="tx1"/>
                </a:solidFill>
              </a:rPr>
              <a:t>polimerinfo.com/kompozitnye-materialy/svojstva-poliamida.html</a:t>
            </a:r>
            <a:r>
              <a:rPr lang="ru-RU" dirty="0" smtClean="0">
                <a:solidFill>
                  <a:schemeClr val="tx1"/>
                </a:solidFill>
              </a:rPr>
              <a:t> Дата обращения: 04.07.2019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ru-RU" dirty="0">
                <a:solidFill>
                  <a:schemeClr val="tx1"/>
                </a:solidFill>
              </a:rPr>
              <a:t>Электронный ресурс</a:t>
            </a:r>
            <a:r>
              <a:rPr lang="en-US" dirty="0">
                <a:solidFill>
                  <a:schemeClr val="tx1"/>
                </a:solidFill>
              </a:rPr>
              <a:t>]</a:t>
            </a:r>
            <a:r>
              <a:rPr lang="ru-RU" dirty="0">
                <a:solidFill>
                  <a:schemeClr val="tx1"/>
                </a:solidFill>
              </a:rPr>
              <a:t> Режим доступа: </a:t>
            </a:r>
            <a:r>
              <a:rPr lang="en-US" dirty="0" smtClean="0">
                <a:solidFill>
                  <a:schemeClr val="tx1"/>
                </a:solidFill>
              </a:rPr>
              <a:t>https</a:t>
            </a:r>
            <a:r>
              <a:rPr lang="en-US" dirty="0">
                <a:solidFill>
                  <a:schemeClr val="tx1"/>
                </a:solidFill>
              </a:rPr>
              <a:t>://</a:t>
            </a:r>
            <a:r>
              <a:rPr lang="en-US" dirty="0" smtClean="0">
                <a:solidFill>
                  <a:schemeClr val="tx1"/>
                </a:solidFill>
              </a:rPr>
              <a:t>www.bestreferat.ru/referat-61524.html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Дата обращения: </a:t>
            </a:r>
            <a:r>
              <a:rPr lang="ru-RU" dirty="0" smtClean="0">
                <a:solidFill>
                  <a:schemeClr val="tx1"/>
                </a:solidFill>
              </a:rPr>
              <a:t>04.07.2019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ru-RU" dirty="0">
                <a:solidFill>
                  <a:schemeClr val="tx1"/>
                </a:solidFill>
              </a:rPr>
              <a:t>Электронный ресурс</a:t>
            </a:r>
            <a:r>
              <a:rPr lang="en-US" dirty="0">
                <a:solidFill>
                  <a:schemeClr val="tx1"/>
                </a:solidFill>
              </a:rPr>
              <a:t>]</a:t>
            </a:r>
            <a:r>
              <a:rPr lang="ru-RU" dirty="0">
                <a:solidFill>
                  <a:schemeClr val="tx1"/>
                </a:solidFill>
              </a:rPr>
              <a:t> Режим доступа: </a:t>
            </a:r>
            <a:r>
              <a:rPr lang="en-US" dirty="0" smtClean="0">
                <a:solidFill>
                  <a:schemeClr val="tx1"/>
                </a:solidFill>
              </a:rPr>
              <a:t>http</a:t>
            </a:r>
            <a:r>
              <a:rPr lang="en-US" dirty="0">
                <a:solidFill>
                  <a:schemeClr val="tx1"/>
                </a:solidFill>
              </a:rPr>
              <a:t>://</a:t>
            </a:r>
            <a:r>
              <a:rPr lang="en-US" dirty="0" smtClean="0">
                <a:solidFill>
                  <a:schemeClr val="tx1"/>
                </a:solidFill>
              </a:rPr>
              <a:t>www.xumuk.ru/encyklopedia/2/3446.html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Дата обращения: </a:t>
            </a:r>
            <a:r>
              <a:rPr lang="ru-RU" dirty="0" smtClean="0">
                <a:solidFill>
                  <a:schemeClr val="tx1"/>
                </a:solidFill>
              </a:rPr>
              <a:t>04.07.2019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Энциклопедия полимеров. т. 2, M., 1974, с. 722-27; Роговин 3. А.,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Основы </a:t>
            </a:r>
            <a:r>
              <a:rPr lang="ru-RU" dirty="0">
                <a:solidFill>
                  <a:schemeClr val="tx1"/>
                </a:solidFill>
              </a:rPr>
              <a:t>химии и технологии химических волокон, 4 изд., т. 2, M., 1974; Фишман К. E., </a:t>
            </a:r>
            <a:r>
              <a:rPr lang="ru-RU" dirty="0" err="1">
                <a:solidFill>
                  <a:schemeClr val="tx1"/>
                </a:solidFill>
              </a:rPr>
              <a:t>Хрузин</a:t>
            </a:r>
            <a:r>
              <a:rPr lang="ru-RU" dirty="0">
                <a:solidFill>
                  <a:schemeClr val="tx1"/>
                </a:solidFill>
              </a:rPr>
              <a:t> H. А</a:t>
            </a:r>
            <a:r>
              <a:rPr lang="ru-RU" dirty="0" smtClean="0">
                <a:solidFill>
                  <a:schemeClr val="tx1"/>
                </a:solidFill>
              </a:rPr>
              <a:t>..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Производство волокна капрон. 3 изд., M., 1976;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Кудрявцев </a:t>
            </a:r>
            <a:r>
              <a:rPr lang="ru-RU" dirty="0">
                <a:solidFill>
                  <a:schemeClr val="tx1"/>
                </a:solidFill>
              </a:rPr>
              <a:t>Г. И., Носов M. П., </a:t>
            </a:r>
            <a:r>
              <a:rPr lang="ru-RU" dirty="0" err="1">
                <a:solidFill>
                  <a:schemeClr val="tx1"/>
                </a:solidFill>
              </a:rPr>
              <a:t>Волохина</a:t>
            </a:r>
            <a:r>
              <a:rPr lang="ru-RU" dirty="0">
                <a:solidFill>
                  <a:schemeClr val="tx1"/>
                </a:solidFill>
              </a:rPr>
              <a:t> А. В., Полиамидные волокна, M., 1976;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Юркевич </a:t>
            </a:r>
            <a:r>
              <a:rPr lang="ru-RU" dirty="0">
                <a:solidFill>
                  <a:schemeClr val="tx1"/>
                </a:solidFill>
              </a:rPr>
              <a:t>В. В., </a:t>
            </a:r>
            <a:r>
              <a:rPr lang="ru-RU" dirty="0" err="1">
                <a:solidFill>
                  <a:schemeClr val="tx1"/>
                </a:solidFill>
              </a:rPr>
              <a:t>Пакшвер</a:t>
            </a:r>
            <a:r>
              <a:rPr lang="ru-RU" dirty="0">
                <a:solidFill>
                  <a:schemeClr val="tx1"/>
                </a:solidFill>
              </a:rPr>
              <a:t> А.Б., в кн.: Технология производства химических волокон, M., 1987, с. 146-50;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2151" r="69209" b="80970"/>
          <a:stretch/>
        </p:blipFill>
        <p:spPr bwMode="auto">
          <a:xfrm>
            <a:off x="5292080" y="0"/>
            <a:ext cx="2016224" cy="57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43429"/>
            <a:ext cx="702474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397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rgbClr val="397B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2151" r="69209" b="80970"/>
          <a:stretch/>
        </p:blipFill>
        <p:spPr bwMode="auto">
          <a:xfrm>
            <a:off x="5292080" y="0"/>
            <a:ext cx="2016224" cy="57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23" y="3386429"/>
            <a:ext cx="3939945" cy="2623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165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02474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397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  <a:endParaRPr lang="ru-RU" b="1" dirty="0">
              <a:solidFill>
                <a:srgbClr val="397B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80920" cy="54726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397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проблемы: 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величение населения Земли в несколько раз;</a:t>
            </a:r>
            <a:endParaRPr lang="ru-RU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ост потребностей людей;</a:t>
            </a:r>
            <a:endParaRPr lang="ru-RU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тставание выработки природного волокна от спроса</a:t>
            </a:r>
          </a:p>
          <a:p>
            <a:pPr marL="68580" indent="0"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397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r>
              <a:rPr lang="ru-RU" b="1" dirty="0">
                <a:solidFill>
                  <a:srgbClr val="397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развитое направление промышленности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одна из основных отраслей химической индустрии;</a:t>
            </a:r>
            <a:endParaRPr lang="ru-RU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большой спрос;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активное применение в различных </a:t>
            </a:r>
            <a:r>
              <a:rPr lang="ru-RU" dirty="0" smtClean="0">
                <a:solidFill>
                  <a:schemeClr val="tx1"/>
                </a:solidFill>
              </a:rPr>
              <a:t>сферах</a:t>
            </a:r>
            <a:endParaRPr lang="ru-RU" dirty="0" smtClean="0"/>
          </a:p>
          <a:p>
            <a:pPr marL="6858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2151" r="69209" b="80970"/>
          <a:stretch/>
        </p:blipFill>
        <p:spPr bwMode="auto">
          <a:xfrm>
            <a:off x="5292080" y="0"/>
            <a:ext cx="2016224" cy="57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1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024744" cy="1143000"/>
          </a:xfrm>
        </p:spPr>
        <p:txBody>
          <a:bodyPr/>
          <a:lstStyle/>
          <a:p>
            <a:r>
              <a:rPr lang="ru-RU" b="1" dirty="0">
                <a:solidFill>
                  <a:srgbClr val="397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73424"/>
            <a:ext cx="7992888" cy="5184576"/>
          </a:xfrm>
        </p:spPr>
        <p:txBody>
          <a:bodyPr/>
          <a:lstStyle/>
          <a:p>
            <a:pPr lvl="0">
              <a:buClr>
                <a:srgbClr val="94C600"/>
              </a:buClr>
            </a:pPr>
            <a:r>
              <a:rPr lang="ru-RU" b="1" dirty="0">
                <a:solidFill>
                  <a:srgbClr val="397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Новизна, значимость исследования</a:t>
            </a:r>
            <a:r>
              <a:rPr lang="ru-RU" b="1" dirty="0" smtClean="0">
                <a:solidFill>
                  <a:srgbClr val="397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solidFill>
                <a:srgbClr val="397B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птимальные затраты труда на изготовление химического волокна;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>
                <a:solidFill>
                  <a:schemeClr val="tx1"/>
                </a:solidFill>
              </a:rPr>
              <a:t>зависит от </a:t>
            </a:r>
            <a:r>
              <a:rPr lang="ru-RU" dirty="0" smtClean="0">
                <a:solidFill>
                  <a:schemeClr val="tx1"/>
                </a:solidFill>
              </a:rPr>
              <a:t>сезона и погоды;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превосходит </a:t>
            </a:r>
            <a:r>
              <a:rPr lang="ru-RU" dirty="0">
                <a:solidFill>
                  <a:schemeClr val="tx1"/>
                </a:solidFill>
              </a:rPr>
              <a:t>по качеству все природные и искусственные волокна</a:t>
            </a:r>
            <a:endParaRPr lang="ru-RU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2151" r="69209" b="80970"/>
          <a:stretch/>
        </p:blipFill>
        <p:spPr bwMode="auto">
          <a:xfrm>
            <a:off x="5292080" y="0"/>
            <a:ext cx="2016224" cy="57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5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701"/>
            <a:ext cx="702474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397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b="1" dirty="0">
              <a:solidFill>
                <a:srgbClr val="397B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136904" cy="4896544"/>
          </a:xfrm>
        </p:spPr>
        <p:txBody>
          <a:bodyPr/>
          <a:lstStyle/>
          <a:p>
            <a:r>
              <a:rPr lang="ru-RU" dirty="0" smtClean="0"/>
              <a:t>Изучить теоретический аспект технологии  изготовления химического волокна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Привести подробную характеристику получения химического волокна;</a:t>
            </a:r>
          </a:p>
          <a:p>
            <a:r>
              <a:rPr lang="ru-RU" dirty="0" smtClean="0"/>
              <a:t>Указать области применения полиамидного волокна;</a:t>
            </a:r>
          </a:p>
          <a:p>
            <a:r>
              <a:rPr lang="ru-RU" dirty="0" smtClean="0"/>
              <a:t>Привести объёмы производства, а также масштабы потребления искусственного волокна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2151" r="69209" b="80970"/>
          <a:stretch/>
        </p:blipFill>
        <p:spPr bwMode="auto">
          <a:xfrm>
            <a:off x="5292080" y="0"/>
            <a:ext cx="2016224" cy="57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9944" y="234888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397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b="1" dirty="0">
              <a:solidFill>
                <a:srgbClr val="397B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56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97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полиамидного волокна</a:t>
            </a:r>
            <a:endParaRPr lang="ru-RU" b="1" dirty="0">
              <a:solidFill>
                <a:srgbClr val="397B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2151" r="69209" b="80970"/>
          <a:stretch/>
        </p:blipFill>
        <p:spPr bwMode="auto">
          <a:xfrm>
            <a:off x="5292080" y="0"/>
            <a:ext cx="2016224" cy="57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1" t="35869" r="24748" b="38720"/>
          <a:stretch/>
        </p:blipFill>
        <p:spPr bwMode="auto">
          <a:xfrm>
            <a:off x="827584" y="3501008"/>
            <a:ext cx="759808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198884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Капрон – полиамидное волокно, получаемое из поликапроамида, образующегося при полимеризации капролактама (лактама аминокапроновой кислоты):</a:t>
            </a:r>
          </a:p>
        </p:txBody>
      </p:sp>
    </p:spTree>
    <p:extLst>
      <p:ext uri="{BB962C8B-B14F-4D97-AF65-F5344CB8AC3E}">
        <p14:creationId xmlns:p14="http://schemas.microsoft.com/office/powerpoint/2010/main" val="391137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6" y="571402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97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полиамидного волокна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358" y="1745432"/>
            <a:ext cx="8064896" cy="5112568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Исходный капролактам практически получается двумя путями</a:t>
            </a:r>
            <a:r>
              <a:rPr lang="ru-RU" dirty="0" smtClean="0"/>
              <a:t>:</a:t>
            </a:r>
          </a:p>
          <a:p>
            <a:pPr marL="68580" indent="0">
              <a:buNone/>
            </a:pPr>
            <a:r>
              <a:rPr lang="ru-RU" dirty="0" smtClean="0"/>
              <a:t>Из фенола: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2151" r="69209" b="80970"/>
          <a:stretch/>
        </p:blipFill>
        <p:spPr bwMode="auto">
          <a:xfrm>
            <a:off x="5292080" y="0"/>
            <a:ext cx="2016224" cy="57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t="46763" r="48053" b="31351"/>
          <a:stretch/>
        </p:blipFill>
        <p:spPr bwMode="auto">
          <a:xfrm>
            <a:off x="683566" y="3284984"/>
            <a:ext cx="7780481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5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05952"/>
            <a:ext cx="767281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97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полиамидного </a:t>
            </a:r>
            <a:r>
              <a:rPr lang="ru-RU" b="1" dirty="0">
                <a:solidFill>
                  <a:srgbClr val="397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волокна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2151" r="69209" b="80970"/>
          <a:stretch/>
        </p:blipFill>
        <p:spPr bwMode="auto">
          <a:xfrm>
            <a:off x="5292080" y="0"/>
            <a:ext cx="2016224" cy="57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t="21390" r="84545" b="52487"/>
          <a:stretch/>
        </p:blipFill>
        <p:spPr bwMode="auto">
          <a:xfrm>
            <a:off x="683568" y="2142516"/>
            <a:ext cx="2592288" cy="304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5" t="21943" r="58064" b="53395"/>
          <a:stretch/>
        </p:blipFill>
        <p:spPr bwMode="auto">
          <a:xfrm>
            <a:off x="5898773" y="2276872"/>
            <a:ext cx="263633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3724672" y="3425687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19872" y="2535289"/>
            <a:ext cx="2250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б</a:t>
            </a:r>
            <a:r>
              <a:rPr lang="ru-RU" dirty="0" smtClean="0"/>
              <a:t>екмановская </a:t>
            </a:r>
          </a:p>
          <a:p>
            <a:pPr algn="ctr"/>
            <a:r>
              <a:rPr lang="ru-RU" dirty="0" smtClean="0"/>
              <a:t>перегруппировка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1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t="21012" r="55184" b="30639"/>
          <a:stretch/>
        </p:blipFill>
        <p:spPr bwMode="auto">
          <a:xfrm>
            <a:off x="906930" y="1556792"/>
            <a:ext cx="7305438" cy="47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605952"/>
            <a:ext cx="767281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>
                <a:solidFill>
                  <a:srgbClr val="397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полиамидного волокна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2151" r="69209" b="80970"/>
          <a:stretch/>
        </p:blipFill>
        <p:spPr bwMode="auto">
          <a:xfrm>
            <a:off x="5292080" y="0"/>
            <a:ext cx="2016224" cy="57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89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560" y="279548"/>
            <a:ext cx="702474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397B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применения</a:t>
            </a:r>
            <a:endParaRPr lang="ru-RU" b="1" dirty="0">
              <a:solidFill>
                <a:srgbClr val="397B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7992888" cy="4968552"/>
          </a:xfrm>
        </p:spPr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2151" r="69209" b="80970"/>
          <a:stretch/>
        </p:blipFill>
        <p:spPr bwMode="auto">
          <a:xfrm>
            <a:off x="5292080" y="0"/>
            <a:ext cx="2016224" cy="57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9601" y="1336423"/>
            <a:ext cx="2556792" cy="584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Шинная промышленность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9592" y="1921174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виационная отрасль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2509138"/>
            <a:ext cx="2700300" cy="487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Машиностроение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9792" y="2993639"/>
            <a:ext cx="28639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Лёгкая и текстильная промышленность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45226" y="3756740"/>
            <a:ext cx="2428664" cy="581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РТИ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77679" y="4326955"/>
            <a:ext cx="24842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24128" y="4801310"/>
            <a:ext cx="2592288" cy="562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Пищевая промышленность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26021" y="5363783"/>
            <a:ext cx="2592288" cy="562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25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407</TotalTime>
  <Words>397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Century Gothic</vt:lpstr>
      <vt:lpstr>Wingdings 2</vt:lpstr>
      <vt:lpstr>Остин</vt:lpstr>
      <vt:lpstr>Презентация на тему: Технология изготовления химических волокон. Полиамидные волокна </vt:lpstr>
      <vt:lpstr>Введение</vt:lpstr>
      <vt:lpstr>Введение</vt:lpstr>
      <vt:lpstr>Цель</vt:lpstr>
      <vt:lpstr>Характеристика полиамидного волокна</vt:lpstr>
      <vt:lpstr>Характеристика полиамидного волокна</vt:lpstr>
      <vt:lpstr>Характеристика полиамидного волокна</vt:lpstr>
      <vt:lpstr>Презентация PowerPoint</vt:lpstr>
      <vt:lpstr>Области применения</vt:lpstr>
      <vt:lpstr>Объёмы производства</vt:lpstr>
      <vt:lpstr>Структура потребления</vt:lpstr>
      <vt:lpstr>Выводы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</dc:title>
  <dc:creator>Сковпень Александра Александровна</dc:creator>
  <cp:lastModifiedBy>Александра</cp:lastModifiedBy>
  <cp:revision>22</cp:revision>
  <dcterms:created xsi:type="dcterms:W3CDTF">2019-07-04T03:35:25Z</dcterms:created>
  <dcterms:modified xsi:type="dcterms:W3CDTF">2019-07-04T15:44:03Z</dcterms:modified>
</cp:coreProperties>
</file>