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81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3429E-8EE2-4166-BDE3-EB6C2E9BECD2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C05DB87-792C-4D29-A0EC-3AF2C6FDB32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система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864EE5-5466-4944-8863-E31F0C9161D6}" type="parTrans" cxnId="{F5E70320-F5F8-45EE-87EA-4C87102A60CC}">
      <dgm:prSet/>
      <dgm:spPr/>
      <dgm:t>
        <a:bodyPr/>
        <a:lstStyle/>
        <a:p>
          <a:endParaRPr lang="ru-RU"/>
        </a:p>
      </dgm:t>
    </dgm:pt>
    <dgm:pt modelId="{F210F0F9-BE94-4780-8C30-6106ECEE5845}" type="sibTrans" cxnId="{F5E70320-F5F8-45EE-87EA-4C87102A60CC}">
      <dgm:prSet/>
      <dgm:spPr/>
      <dgm:t>
        <a:bodyPr/>
        <a:lstStyle/>
        <a:p>
          <a:endParaRPr lang="ru-RU"/>
        </a:p>
      </dgm:t>
    </dgm:pt>
    <dgm:pt modelId="{EEB2C5E4-417B-4DC6-BB00-2251247B0AD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F07A8-1A31-46B6-80AB-003E6F36C614}" type="parTrans" cxnId="{D42FB7CB-3C45-4C4D-BC31-86BAE0645996}">
      <dgm:prSet/>
      <dgm:spPr/>
      <dgm:t>
        <a:bodyPr/>
        <a:lstStyle/>
        <a:p>
          <a:endParaRPr lang="ru-RU"/>
        </a:p>
      </dgm:t>
    </dgm:pt>
    <dgm:pt modelId="{4783EA7E-D4AE-4A74-B63C-EAE4F35CC831}" type="sibTrans" cxnId="{D42FB7CB-3C45-4C4D-BC31-86BAE0645996}">
      <dgm:prSet/>
      <dgm:spPr/>
      <dgm:t>
        <a:bodyPr/>
        <a:lstStyle/>
        <a:p>
          <a:endParaRPr lang="ru-RU"/>
        </a:p>
      </dgm:t>
    </dgm:pt>
    <dgm:pt modelId="{958828CF-E9CB-4772-8DB4-8CA53506D5F3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подсистемы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55CBD-7827-4A36-BB63-B1056398AFB8}" type="parTrans" cxnId="{880D3A9C-35B7-4A7F-B041-602CA4AAB97A}">
      <dgm:prSet/>
      <dgm:spPr/>
      <dgm:t>
        <a:bodyPr/>
        <a:lstStyle/>
        <a:p>
          <a:endParaRPr lang="ru-RU"/>
        </a:p>
      </dgm:t>
    </dgm:pt>
    <dgm:pt modelId="{C8D383DC-E0D8-405E-89E2-05077C7F3591}" type="sibTrans" cxnId="{880D3A9C-35B7-4A7F-B041-602CA4AAB97A}">
      <dgm:prSet/>
      <dgm:spPr/>
      <dgm:t>
        <a:bodyPr/>
        <a:lstStyle/>
        <a:p>
          <a:endParaRPr lang="ru-RU"/>
        </a:p>
      </dgm:t>
    </dgm:pt>
    <dgm:pt modelId="{3D03F03A-20FE-4E3F-8AF7-8CEC57C22E26}" type="pres">
      <dgm:prSet presAssocID="{38A3429E-8EE2-4166-BDE3-EB6C2E9BEC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DA43DE-2F36-41D6-B49A-71A5D13D71A5}" type="pres">
      <dgm:prSet presAssocID="{AC05DB87-792C-4D29-A0EC-3AF2C6FDB32D}" presName="hierRoot1" presStyleCnt="0"/>
      <dgm:spPr/>
    </dgm:pt>
    <dgm:pt modelId="{487030BF-11F4-4D24-813F-648B4F1B60CD}" type="pres">
      <dgm:prSet presAssocID="{AC05DB87-792C-4D29-A0EC-3AF2C6FDB32D}" presName="composite" presStyleCnt="0"/>
      <dgm:spPr/>
    </dgm:pt>
    <dgm:pt modelId="{1B753BD5-8471-4B91-B76B-0A86210F7D93}" type="pres">
      <dgm:prSet presAssocID="{AC05DB87-792C-4D29-A0EC-3AF2C6FDB32D}" presName="background" presStyleLbl="node0" presStyleIdx="0" presStyleCnt="1"/>
      <dgm:spPr/>
    </dgm:pt>
    <dgm:pt modelId="{2C077EAB-98D9-4934-B9D1-6AF65F138EDA}" type="pres">
      <dgm:prSet presAssocID="{AC05DB87-792C-4D29-A0EC-3AF2C6FDB32D}" presName="text" presStyleLbl="fgAcc0" presStyleIdx="0" presStyleCnt="1" custScaleX="178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529C8-9F5A-46DC-B109-F958D75ECFAE}" type="pres">
      <dgm:prSet presAssocID="{AC05DB87-792C-4D29-A0EC-3AF2C6FDB32D}" presName="hierChild2" presStyleCnt="0"/>
      <dgm:spPr/>
    </dgm:pt>
    <dgm:pt modelId="{B1CEBF51-6160-4B87-BE8A-09D97C8BA8DD}" type="pres">
      <dgm:prSet presAssocID="{0BDF07A8-1A31-46B6-80AB-003E6F36C61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19C8C23-111B-4173-852D-CBC949D57A60}" type="pres">
      <dgm:prSet presAssocID="{EEB2C5E4-417B-4DC6-BB00-2251247B0ADC}" presName="hierRoot2" presStyleCnt="0"/>
      <dgm:spPr/>
    </dgm:pt>
    <dgm:pt modelId="{DADC8090-1072-4AD2-BD93-3B5B9311B7DF}" type="pres">
      <dgm:prSet presAssocID="{EEB2C5E4-417B-4DC6-BB00-2251247B0ADC}" presName="composite2" presStyleCnt="0"/>
      <dgm:spPr/>
    </dgm:pt>
    <dgm:pt modelId="{978791DC-C0A4-45BB-9C5E-876DD5E51CF1}" type="pres">
      <dgm:prSet presAssocID="{EEB2C5E4-417B-4DC6-BB00-2251247B0ADC}" presName="background2" presStyleLbl="node2" presStyleIdx="0" presStyleCnt="2"/>
      <dgm:spPr/>
    </dgm:pt>
    <dgm:pt modelId="{A5B143A4-4D9B-48DA-B726-6934A84DC29D}" type="pres">
      <dgm:prSet presAssocID="{EEB2C5E4-417B-4DC6-BB00-2251247B0ADC}" presName="text2" presStyleLbl="fgAcc2" presStyleIdx="0" presStyleCnt="2" custScaleX="178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F2BFF5-036B-4529-9685-C3BEF9F2C484}" type="pres">
      <dgm:prSet presAssocID="{EEB2C5E4-417B-4DC6-BB00-2251247B0ADC}" presName="hierChild3" presStyleCnt="0"/>
      <dgm:spPr/>
    </dgm:pt>
    <dgm:pt modelId="{9C4C418A-FD5B-4BBE-8D56-C597EBD9D7F4}" type="pres">
      <dgm:prSet presAssocID="{9BC55CBD-7827-4A36-BB63-B1056398AFB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F43E616-95B8-4799-9E7F-C59DCE591E19}" type="pres">
      <dgm:prSet presAssocID="{958828CF-E9CB-4772-8DB4-8CA53506D5F3}" presName="hierRoot2" presStyleCnt="0"/>
      <dgm:spPr/>
    </dgm:pt>
    <dgm:pt modelId="{1D96FA59-9F5F-43D0-B89D-47E76AA29D8C}" type="pres">
      <dgm:prSet presAssocID="{958828CF-E9CB-4772-8DB4-8CA53506D5F3}" presName="composite2" presStyleCnt="0"/>
      <dgm:spPr/>
    </dgm:pt>
    <dgm:pt modelId="{683A6E0B-100A-4F5F-B045-F7FCBFA7EF51}" type="pres">
      <dgm:prSet presAssocID="{958828CF-E9CB-4772-8DB4-8CA53506D5F3}" presName="background2" presStyleLbl="node2" presStyleIdx="1" presStyleCnt="2"/>
      <dgm:spPr/>
    </dgm:pt>
    <dgm:pt modelId="{7B85C37F-24DF-4F11-A7F2-9C507BF2F5B9}" type="pres">
      <dgm:prSet presAssocID="{958828CF-E9CB-4772-8DB4-8CA53506D5F3}" presName="text2" presStyleLbl="fgAcc2" presStyleIdx="1" presStyleCnt="2" custScaleX="1781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9F562A-107D-40DA-94D8-677E166BE25B}" type="pres">
      <dgm:prSet presAssocID="{958828CF-E9CB-4772-8DB4-8CA53506D5F3}" presName="hierChild3" presStyleCnt="0"/>
      <dgm:spPr/>
    </dgm:pt>
  </dgm:ptLst>
  <dgm:cxnLst>
    <dgm:cxn modelId="{F5E70320-F5F8-45EE-87EA-4C87102A60CC}" srcId="{38A3429E-8EE2-4166-BDE3-EB6C2E9BECD2}" destId="{AC05DB87-792C-4D29-A0EC-3AF2C6FDB32D}" srcOrd="0" destOrd="0" parTransId="{7B864EE5-5466-4944-8863-E31F0C9161D6}" sibTransId="{F210F0F9-BE94-4780-8C30-6106ECEE5845}"/>
    <dgm:cxn modelId="{B71A7AB4-66B1-4625-B84B-A4E330A4BE0A}" type="presOf" srcId="{0BDF07A8-1A31-46B6-80AB-003E6F36C614}" destId="{B1CEBF51-6160-4B87-BE8A-09D97C8BA8DD}" srcOrd="0" destOrd="0" presId="urn:microsoft.com/office/officeart/2005/8/layout/hierarchy1"/>
    <dgm:cxn modelId="{880D3A9C-35B7-4A7F-B041-602CA4AAB97A}" srcId="{AC05DB87-792C-4D29-A0EC-3AF2C6FDB32D}" destId="{958828CF-E9CB-4772-8DB4-8CA53506D5F3}" srcOrd="1" destOrd="0" parTransId="{9BC55CBD-7827-4A36-BB63-B1056398AFB8}" sibTransId="{C8D383DC-E0D8-405E-89E2-05077C7F3591}"/>
    <dgm:cxn modelId="{01E5508F-E4E1-4AAF-9A66-BB2AF848D286}" type="presOf" srcId="{958828CF-E9CB-4772-8DB4-8CA53506D5F3}" destId="{7B85C37F-24DF-4F11-A7F2-9C507BF2F5B9}" srcOrd="0" destOrd="0" presId="urn:microsoft.com/office/officeart/2005/8/layout/hierarchy1"/>
    <dgm:cxn modelId="{9842435D-636F-4491-A9E9-B9AB05E0D545}" type="presOf" srcId="{38A3429E-8EE2-4166-BDE3-EB6C2E9BECD2}" destId="{3D03F03A-20FE-4E3F-8AF7-8CEC57C22E26}" srcOrd="0" destOrd="0" presId="urn:microsoft.com/office/officeart/2005/8/layout/hierarchy1"/>
    <dgm:cxn modelId="{D42FB7CB-3C45-4C4D-BC31-86BAE0645996}" srcId="{AC05DB87-792C-4D29-A0EC-3AF2C6FDB32D}" destId="{EEB2C5E4-417B-4DC6-BB00-2251247B0ADC}" srcOrd="0" destOrd="0" parTransId="{0BDF07A8-1A31-46B6-80AB-003E6F36C614}" sibTransId="{4783EA7E-D4AE-4A74-B63C-EAE4F35CC831}"/>
    <dgm:cxn modelId="{175EDE10-06F1-4BB9-898C-6BAC0F54B902}" type="presOf" srcId="{9BC55CBD-7827-4A36-BB63-B1056398AFB8}" destId="{9C4C418A-FD5B-4BBE-8D56-C597EBD9D7F4}" srcOrd="0" destOrd="0" presId="urn:microsoft.com/office/officeart/2005/8/layout/hierarchy1"/>
    <dgm:cxn modelId="{919BF0AB-270E-498F-83FF-F0771A047A32}" type="presOf" srcId="{AC05DB87-792C-4D29-A0EC-3AF2C6FDB32D}" destId="{2C077EAB-98D9-4934-B9D1-6AF65F138EDA}" srcOrd="0" destOrd="0" presId="urn:microsoft.com/office/officeart/2005/8/layout/hierarchy1"/>
    <dgm:cxn modelId="{DEF9B0CD-3B6D-4B16-84FF-46DDD6D9A21A}" type="presOf" srcId="{EEB2C5E4-417B-4DC6-BB00-2251247B0ADC}" destId="{A5B143A4-4D9B-48DA-B726-6934A84DC29D}" srcOrd="0" destOrd="0" presId="urn:microsoft.com/office/officeart/2005/8/layout/hierarchy1"/>
    <dgm:cxn modelId="{74C2C684-9E48-481E-92ED-063DC0410006}" type="presParOf" srcId="{3D03F03A-20FE-4E3F-8AF7-8CEC57C22E26}" destId="{64DA43DE-2F36-41D6-B49A-71A5D13D71A5}" srcOrd="0" destOrd="0" presId="urn:microsoft.com/office/officeart/2005/8/layout/hierarchy1"/>
    <dgm:cxn modelId="{F76B329D-B80D-4D4D-BED9-96789BF98394}" type="presParOf" srcId="{64DA43DE-2F36-41D6-B49A-71A5D13D71A5}" destId="{487030BF-11F4-4D24-813F-648B4F1B60CD}" srcOrd="0" destOrd="0" presId="urn:microsoft.com/office/officeart/2005/8/layout/hierarchy1"/>
    <dgm:cxn modelId="{3DEEF9E9-E903-4295-A2E5-0E9C311269F4}" type="presParOf" srcId="{487030BF-11F4-4D24-813F-648B4F1B60CD}" destId="{1B753BD5-8471-4B91-B76B-0A86210F7D93}" srcOrd="0" destOrd="0" presId="urn:microsoft.com/office/officeart/2005/8/layout/hierarchy1"/>
    <dgm:cxn modelId="{FD1D7658-21BC-4246-A463-664F01ADCC2E}" type="presParOf" srcId="{487030BF-11F4-4D24-813F-648B4F1B60CD}" destId="{2C077EAB-98D9-4934-B9D1-6AF65F138EDA}" srcOrd="1" destOrd="0" presId="urn:microsoft.com/office/officeart/2005/8/layout/hierarchy1"/>
    <dgm:cxn modelId="{4C5F91EB-993B-471B-BA05-26B25215B468}" type="presParOf" srcId="{64DA43DE-2F36-41D6-B49A-71A5D13D71A5}" destId="{DEA529C8-9F5A-46DC-B109-F958D75ECFAE}" srcOrd="1" destOrd="0" presId="urn:microsoft.com/office/officeart/2005/8/layout/hierarchy1"/>
    <dgm:cxn modelId="{E2E6C080-437E-4940-9CD2-49A322C552A0}" type="presParOf" srcId="{DEA529C8-9F5A-46DC-B109-F958D75ECFAE}" destId="{B1CEBF51-6160-4B87-BE8A-09D97C8BA8DD}" srcOrd="0" destOrd="0" presId="urn:microsoft.com/office/officeart/2005/8/layout/hierarchy1"/>
    <dgm:cxn modelId="{86F9247C-1FDB-4558-B3F0-CB9AD76BF54B}" type="presParOf" srcId="{DEA529C8-9F5A-46DC-B109-F958D75ECFAE}" destId="{819C8C23-111B-4173-852D-CBC949D57A60}" srcOrd="1" destOrd="0" presId="urn:microsoft.com/office/officeart/2005/8/layout/hierarchy1"/>
    <dgm:cxn modelId="{0A8B2917-0441-4CD7-BE0E-EC9CAACAADF5}" type="presParOf" srcId="{819C8C23-111B-4173-852D-CBC949D57A60}" destId="{DADC8090-1072-4AD2-BD93-3B5B9311B7DF}" srcOrd="0" destOrd="0" presId="urn:microsoft.com/office/officeart/2005/8/layout/hierarchy1"/>
    <dgm:cxn modelId="{87150BD9-E186-48FA-8853-3D8668945A26}" type="presParOf" srcId="{DADC8090-1072-4AD2-BD93-3B5B9311B7DF}" destId="{978791DC-C0A4-45BB-9C5E-876DD5E51CF1}" srcOrd="0" destOrd="0" presId="urn:microsoft.com/office/officeart/2005/8/layout/hierarchy1"/>
    <dgm:cxn modelId="{FFAFFEBF-7345-4C2D-8F75-7E639A063432}" type="presParOf" srcId="{DADC8090-1072-4AD2-BD93-3B5B9311B7DF}" destId="{A5B143A4-4D9B-48DA-B726-6934A84DC29D}" srcOrd="1" destOrd="0" presId="urn:microsoft.com/office/officeart/2005/8/layout/hierarchy1"/>
    <dgm:cxn modelId="{4C79B3D6-3F1F-4B0F-8D9A-1DBBBA94E6A8}" type="presParOf" srcId="{819C8C23-111B-4173-852D-CBC949D57A60}" destId="{38F2BFF5-036B-4529-9685-C3BEF9F2C484}" srcOrd="1" destOrd="0" presId="urn:microsoft.com/office/officeart/2005/8/layout/hierarchy1"/>
    <dgm:cxn modelId="{98AD6F1D-5812-4371-AB65-C425BA69C71C}" type="presParOf" srcId="{DEA529C8-9F5A-46DC-B109-F958D75ECFAE}" destId="{9C4C418A-FD5B-4BBE-8D56-C597EBD9D7F4}" srcOrd="2" destOrd="0" presId="urn:microsoft.com/office/officeart/2005/8/layout/hierarchy1"/>
    <dgm:cxn modelId="{A02DBEA1-A605-493C-8876-8AB89807ABB7}" type="presParOf" srcId="{DEA529C8-9F5A-46DC-B109-F958D75ECFAE}" destId="{1F43E616-95B8-4799-9E7F-C59DCE591E19}" srcOrd="3" destOrd="0" presId="urn:microsoft.com/office/officeart/2005/8/layout/hierarchy1"/>
    <dgm:cxn modelId="{D28724EC-A5C0-445B-887E-706BA88C0E2A}" type="presParOf" srcId="{1F43E616-95B8-4799-9E7F-C59DCE591E19}" destId="{1D96FA59-9F5F-43D0-B89D-47E76AA29D8C}" srcOrd="0" destOrd="0" presId="urn:microsoft.com/office/officeart/2005/8/layout/hierarchy1"/>
    <dgm:cxn modelId="{7067A2B7-2A2B-4AA3-9310-5626816436FA}" type="presParOf" srcId="{1D96FA59-9F5F-43D0-B89D-47E76AA29D8C}" destId="{683A6E0B-100A-4F5F-B045-F7FCBFA7EF51}" srcOrd="0" destOrd="0" presId="urn:microsoft.com/office/officeart/2005/8/layout/hierarchy1"/>
    <dgm:cxn modelId="{75DA30F9-919C-4950-A63A-A7C2E6D9AC95}" type="presParOf" srcId="{1D96FA59-9F5F-43D0-B89D-47E76AA29D8C}" destId="{7B85C37F-24DF-4F11-A7F2-9C507BF2F5B9}" srcOrd="1" destOrd="0" presId="urn:microsoft.com/office/officeart/2005/8/layout/hierarchy1"/>
    <dgm:cxn modelId="{9A9A3190-D49B-4384-8CFD-31794955FCE7}" type="presParOf" srcId="{1F43E616-95B8-4799-9E7F-C59DCE591E19}" destId="{549F562A-107D-40DA-94D8-677E166BE2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D343C-4A7A-4C8C-86C0-D43096B814A3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7F408D8-1C2B-4070-AA57-7AB6AFF6EE6A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C2EB3-ABCD-444C-860F-E4D290834D02}" type="parTrans" cxnId="{F78E3CDA-401F-4C8B-8CA7-D10AF0C6C474}">
      <dgm:prSet/>
      <dgm:spPr/>
      <dgm:t>
        <a:bodyPr/>
        <a:lstStyle/>
        <a:p>
          <a:endParaRPr lang="ru-RU"/>
        </a:p>
      </dgm:t>
    </dgm:pt>
    <dgm:pt modelId="{BCC6029D-4987-496C-8E45-35C5D3EF6CB7}" type="sibTrans" cxnId="{F78E3CDA-401F-4C8B-8CA7-D10AF0C6C474}">
      <dgm:prSet/>
      <dgm:spPr/>
      <dgm:t>
        <a:bodyPr/>
        <a:lstStyle/>
        <a:p>
          <a:endParaRPr lang="ru-RU"/>
        </a:p>
      </dgm:t>
    </dgm:pt>
    <dgm:pt modelId="{A16CB434-59AC-4EFB-9DE4-F5370A3FDF1A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Маркетинг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447E71-AED2-44F3-959C-693311FE22F4}" type="parTrans" cxnId="{61C5F02D-E835-471F-853E-6C6604A3B93C}">
      <dgm:prSet/>
      <dgm:spPr/>
      <dgm:t>
        <a:bodyPr/>
        <a:lstStyle/>
        <a:p>
          <a:endParaRPr lang="ru-RU"/>
        </a:p>
      </dgm:t>
    </dgm:pt>
    <dgm:pt modelId="{9443CD15-7D7C-4B56-9970-688AA9C75F25}" type="sibTrans" cxnId="{61C5F02D-E835-471F-853E-6C6604A3B93C}">
      <dgm:prSet/>
      <dgm:spPr/>
      <dgm:t>
        <a:bodyPr/>
        <a:lstStyle/>
        <a:p>
          <a:endParaRPr lang="ru-RU"/>
        </a:p>
      </dgm:t>
    </dgm:pt>
    <dgm:pt modelId="{04A5BB72-54E9-4CF3-82B4-E6B10D388874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Планирование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C5987D-1ED8-4B75-B7C7-7D1E3473DDF9}" type="parTrans" cxnId="{2349CC01-FD32-4BD1-B6BA-02AB78D08AA9}">
      <dgm:prSet/>
      <dgm:spPr/>
      <dgm:t>
        <a:bodyPr/>
        <a:lstStyle/>
        <a:p>
          <a:endParaRPr lang="ru-RU"/>
        </a:p>
      </dgm:t>
    </dgm:pt>
    <dgm:pt modelId="{2E469E8D-50EE-447B-95BF-BDEF4C876C8E}" type="sibTrans" cxnId="{2349CC01-FD32-4BD1-B6BA-02AB78D08AA9}">
      <dgm:prSet/>
      <dgm:spPr/>
      <dgm:t>
        <a:bodyPr/>
        <a:lstStyle/>
        <a:p>
          <a:endParaRPr lang="ru-RU"/>
        </a:p>
      </dgm:t>
    </dgm:pt>
    <dgm:pt modelId="{4357DDCA-05F5-41E1-9E37-7FAB1FC20414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Учет и анализ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8A7AD-6301-44E6-B31D-D8B80E22D616}" type="parTrans" cxnId="{357EA8BD-1756-4012-AE54-9EEA30BEEEF6}">
      <dgm:prSet/>
      <dgm:spPr/>
      <dgm:t>
        <a:bodyPr/>
        <a:lstStyle/>
        <a:p>
          <a:endParaRPr lang="ru-RU"/>
        </a:p>
      </dgm:t>
    </dgm:pt>
    <dgm:pt modelId="{A47A9BFE-1FBD-483B-8DF8-A96E345E3EFF}" type="sibTrans" cxnId="{357EA8BD-1756-4012-AE54-9EEA30BEEEF6}">
      <dgm:prSet/>
      <dgm:spPr/>
      <dgm:t>
        <a:bodyPr/>
        <a:lstStyle/>
        <a:p>
          <a:endParaRPr lang="ru-RU"/>
        </a:p>
      </dgm:t>
    </dgm:pt>
    <dgm:pt modelId="{3254C94E-3DC2-4727-8994-EAA82EADD5B9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Контроллинг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2C0865-D213-4CEB-9CC4-5CEC76E752BD}" type="parTrans" cxnId="{C18DF967-ED3D-4F31-8FF1-5C85E41059BF}">
      <dgm:prSet/>
      <dgm:spPr/>
      <dgm:t>
        <a:bodyPr/>
        <a:lstStyle/>
        <a:p>
          <a:endParaRPr lang="ru-RU"/>
        </a:p>
      </dgm:t>
    </dgm:pt>
    <dgm:pt modelId="{208F0EFC-6A97-4B1C-9B0E-4F096164BF52}" type="sibTrans" cxnId="{C18DF967-ED3D-4F31-8FF1-5C85E41059BF}">
      <dgm:prSet/>
      <dgm:spPr/>
      <dgm:t>
        <a:bodyPr/>
        <a:lstStyle/>
        <a:p>
          <a:endParaRPr lang="ru-RU"/>
        </a:p>
      </dgm:t>
    </dgm:pt>
    <dgm:pt modelId="{9B05279E-6F69-470B-9C63-ABAB116EA296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588A9-ECE3-4D5A-AFF1-8289636978A1}" type="parTrans" cxnId="{5FF17A08-D419-4F1B-8516-2F0D09583EC0}">
      <dgm:prSet/>
      <dgm:spPr/>
      <dgm:t>
        <a:bodyPr/>
        <a:lstStyle/>
        <a:p>
          <a:endParaRPr lang="ru-RU"/>
        </a:p>
      </dgm:t>
    </dgm:pt>
    <dgm:pt modelId="{671C9762-EF87-4E06-BAEA-584ED75F54B6}" type="sibTrans" cxnId="{5FF17A08-D419-4F1B-8516-2F0D09583EC0}">
      <dgm:prSet/>
      <dgm:spPr/>
      <dgm:t>
        <a:bodyPr/>
        <a:lstStyle/>
        <a:p>
          <a:endParaRPr lang="ru-RU"/>
        </a:p>
      </dgm:t>
    </dgm:pt>
    <dgm:pt modelId="{2FCEAF8F-CCD0-4A0E-9ADC-8A5DBB561A18}" type="pres">
      <dgm:prSet presAssocID="{D56D343C-4A7A-4C8C-86C0-D43096B814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896792-2D11-4B78-90C6-384CEE2E496D}" type="pres">
      <dgm:prSet presAssocID="{27F408D8-1C2B-4070-AA57-7AB6AFF6EE6A}" presName="root1" presStyleCnt="0"/>
      <dgm:spPr/>
    </dgm:pt>
    <dgm:pt modelId="{F941D93D-0FBB-49C3-A0F8-4D3C906BCA7D}" type="pres">
      <dgm:prSet presAssocID="{27F408D8-1C2B-4070-AA57-7AB6AFF6EE6A}" presName="LevelOneTextNode" presStyleLbl="node0" presStyleIdx="0" presStyleCnt="1" custScaleX="307596" custLinFactX="-14729" custLinFactNeighborX="-100000" custLinFactNeighborY="-67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9196B-06E6-4919-8A82-5F022F358C6F}" type="pres">
      <dgm:prSet presAssocID="{27F408D8-1C2B-4070-AA57-7AB6AFF6EE6A}" presName="level2hierChild" presStyleCnt="0"/>
      <dgm:spPr/>
    </dgm:pt>
    <dgm:pt modelId="{EE7976FD-A1FC-419A-9FD9-C6674AAC3767}" type="pres">
      <dgm:prSet presAssocID="{FF447E71-AED2-44F3-959C-693311FE22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298BF249-AE76-4072-A065-BD325E0F7BF9}" type="pres">
      <dgm:prSet presAssocID="{FF447E71-AED2-44F3-959C-693311FE22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AB2F754-F48A-40F6-A779-8EC68466FBE0}" type="pres">
      <dgm:prSet presAssocID="{A16CB434-59AC-4EFB-9DE4-F5370A3FDF1A}" presName="root2" presStyleCnt="0"/>
      <dgm:spPr/>
    </dgm:pt>
    <dgm:pt modelId="{C9722781-6D48-413F-B93D-D581A5879FCD}" type="pres">
      <dgm:prSet presAssocID="{A16CB434-59AC-4EFB-9DE4-F5370A3FDF1A}" presName="LevelTwoTextNode" presStyleLbl="node2" presStyleIdx="0" presStyleCnt="5" custScaleX="237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B1B87A-0F5B-4F37-B934-BBA756680598}" type="pres">
      <dgm:prSet presAssocID="{A16CB434-59AC-4EFB-9DE4-F5370A3FDF1A}" presName="level3hierChild" presStyleCnt="0"/>
      <dgm:spPr/>
    </dgm:pt>
    <dgm:pt modelId="{EAD32D1B-0080-4185-9EDF-DCA9A22CC795}" type="pres">
      <dgm:prSet presAssocID="{83C5987D-1ED8-4B75-B7C7-7D1E3473DDF9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981659D6-3BA0-484C-B926-5EFDCF654E2C}" type="pres">
      <dgm:prSet presAssocID="{83C5987D-1ED8-4B75-B7C7-7D1E3473DDF9}" presName="connTx" presStyleLbl="parChTrans1D2" presStyleIdx="1" presStyleCnt="5"/>
      <dgm:spPr/>
      <dgm:t>
        <a:bodyPr/>
        <a:lstStyle/>
        <a:p>
          <a:endParaRPr lang="ru-RU"/>
        </a:p>
      </dgm:t>
    </dgm:pt>
    <dgm:pt modelId="{0EF5541B-B5A7-4A80-B883-13DA2DEA899E}" type="pres">
      <dgm:prSet presAssocID="{04A5BB72-54E9-4CF3-82B4-E6B10D388874}" presName="root2" presStyleCnt="0"/>
      <dgm:spPr/>
    </dgm:pt>
    <dgm:pt modelId="{D0D6645D-68FF-4F1F-852F-2DEA6FC23B90}" type="pres">
      <dgm:prSet presAssocID="{04A5BB72-54E9-4CF3-82B4-E6B10D388874}" presName="LevelTwoTextNode" presStyleLbl="node2" presStyleIdx="1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735111-C673-47BC-B6EB-41B64FBB9C22}" type="pres">
      <dgm:prSet presAssocID="{04A5BB72-54E9-4CF3-82B4-E6B10D388874}" presName="level3hierChild" presStyleCnt="0"/>
      <dgm:spPr/>
    </dgm:pt>
    <dgm:pt modelId="{3D72C567-33CF-4129-9AAE-A3B4EBF0570A}" type="pres">
      <dgm:prSet presAssocID="{EEF8A7AD-6301-44E6-B31D-D8B80E22D616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8AF83BA0-15B3-4021-87B6-D30570846F75}" type="pres">
      <dgm:prSet presAssocID="{EEF8A7AD-6301-44E6-B31D-D8B80E22D61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54ABD7D-1156-4729-9F0B-104A156A79C5}" type="pres">
      <dgm:prSet presAssocID="{4357DDCA-05F5-41E1-9E37-7FAB1FC20414}" presName="root2" presStyleCnt="0"/>
      <dgm:spPr/>
    </dgm:pt>
    <dgm:pt modelId="{8071E941-1F8C-4985-AE42-502FED78671A}" type="pres">
      <dgm:prSet presAssocID="{4357DDCA-05F5-41E1-9E37-7FAB1FC20414}" presName="LevelTwoTextNode" presStyleLbl="node2" presStyleIdx="2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04593-4E1B-4605-B148-E9F26C1E7404}" type="pres">
      <dgm:prSet presAssocID="{4357DDCA-05F5-41E1-9E37-7FAB1FC20414}" presName="level3hierChild" presStyleCnt="0"/>
      <dgm:spPr/>
    </dgm:pt>
    <dgm:pt modelId="{817C65D3-E8F8-4E03-9E20-7B3FFD44CADC}" type="pres">
      <dgm:prSet presAssocID="{812C0865-D213-4CEB-9CC4-5CEC76E752BD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12707CA-B695-430E-88BB-5F8AFEA32E4C}" type="pres">
      <dgm:prSet presAssocID="{812C0865-D213-4CEB-9CC4-5CEC76E752BD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DC98BA6-65A0-48A2-A10F-F286118AE9A6}" type="pres">
      <dgm:prSet presAssocID="{3254C94E-3DC2-4727-8994-EAA82EADD5B9}" presName="root2" presStyleCnt="0"/>
      <dgm:spPr/>
    </dgm:pt>
    <dgm:pt modelId="{6D70CEE3-3EB7-4D62-8721-3A704533CF1F}" type="pres">
      <dgm:prSet presAssocID="{3254C94E-3DC2-4727-8994-EAA82EADD5B9}" presName="LevelTwoTextNode" presStyleLbl="node2" presStyleIdx="3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92A22-44EE-434C-AC42-0D554995EBE4}" type="pres">
      <dgm:prSet presAssocID="{3254C94E-3DC2-4727-8994-EAA82EADD5B9}" presName="level3hierChild" presStyleCnt="0"/>
      <dgm:spPr/>
    </dgm:pt>
    <dgm:pt modelId="{85381A0C-F276-4C1D-AB79-8369CED28FFC}" type="pres">
      <dgm:prSet presAssocID="{DA8588A9-ECE3-4D5A-AFF1-8289636978A1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317A65E-D976-4C11-B8B6-754BD5769828}" type="pres">
      <dgm:prSet presAssocID="{DA8588A9-ECE3-4D5A-AFF1-8289636978A1}" presName="connTx" presStyleLbl="parChTrans1D2" presStyleIdx="4" presStyleCnt="5"/>
      <dgm:spPr/>
      <dgm:t>
        <a:bodyPr/>
        <a:lstStyle/>
        <a:p>
          <a:endParaRPr lang="ru-RU"/>
        </a:p>
      </dgm:t>
    </dgm:pt>
    <dgm:pt modelId="{8CE721C6-847F-4356-9655-952AF6D01462}" type="pres">
      <dgm:prSet presAssocID="{9B05279E-6F69-470B-9C63-ABAB116EA296}" presName="root2" presStyleCnt="0"/>
      <dgm:spPr/>
    </dgm:pt>
    <dgm:pt modelId="{5AED80F6-4FEA-4E5E-ABE7-1F284C83EEB5}" type="pres">
      <dgm:prSet presAssocID="{9B05279E-6F69-470B-9C63-ABAB116EA296}" presName="LevelTwoTextNode" presStyleLbl="node2" presStyleIdx="4" presStyleCnt="5" custScaleX="2402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40ED90-4F5C-4798-8C7B-9725F0B4B33C}" type="pres">
      <dgm:prSet presAssocID="{9B05279E-6F69-470B-9C63-ABAB116EA296}" presName="level3hierChild" presStyleCnt="0"/>
      <dgm:spPr/>
    </dgm:pt>
  </dgm:ptLst>
  <dgm:cxnLst>
    <dgm:cxn modelId="{357EA8BD-1756-4012-AE54-9EEA30BEEEF6}" srcId="{27F408D8-1C2B-4070-AA57-7AB6AFF6EE6A}" destId="{4357DDCA-05F5-41E1-9E37-7FAB1FC20414}" srcOrd="2" destOrd="0" parTransId="{EEF8A7AD-6301-44E6-B31D-D8B80E22D616}" sibTransId="{A47A9BFE-1FBD-483B-8DF8-A96E345E3EFF}"/>
    <dgm:cxn modelId="{42151FC3-4708-4A64-82D6-8FCB8F724472}" type="presOf" srcId="{4357DDCA-05F5-41E1-9E37-7FAB1FC20414}" destId="{8071E941-1F8C-4985-AE42-502FED78671A}" srcOrd="0" destOrd="0" presId="urn:microsoft.com/office/officeart/2005/8/layout/hierarchy2"/>
    <dgm:cxn modelId="{B61DD2C0-ADF5-491B-A192-75558DF3C026}" type="presOf" srcId="{812C0865-D213-4CEB-9CC4-5CEC76E752BD}" destId="{817C65D3-E8F8-4E03-9E20-7B3FFD44CADC}" srcOrd="0" destOrd="0" presId="urn:microsoft.com/office/officeart/2005/8/layout/hierarchy2"/>
    <dgm:cxn modelId="{47B4B850-E518-47E0-B77A-8F6BE7A32E87}" type="presOf" srcId="{812C0865-D213-4CEB-9CC4-5CEC76E752BD}" destId="{112707CA-B695-430E-88BB-5F8AFEA32E4C}" srcOrd="1" destOrd="0" presId="urn:microsoft.com/office/officeart/2005/8/layout/hierarchy2"/>
    <dgm:cxn modelId="{F1F08CCA-D812-4749-9B84-3B29A8A27AB4}" type="presOf" srcId="{EEF8A7AD-6301-44E6-B31D-D8B80E22D616}" destId="{8AF83BA0-15B3-4021-87B6-D30570846F75}" srcOrd="1" destOrd="0" presId="urn:microsoft.com/office/officeart/2005/8/layout/hierarchy2"/>
    <dgm:cxn modelId="{7FD0F117-B4E3-440C-A448-74C8DC6411D5}" type="presOf" srcId="{EEF8A7AD-6301-44E6-B31D-D8B80E22D616}" destId="{3D72C567-33CF-4129-9AAE-A3B4EBF0570A}" srcOrd="0" destOrd="0" presId="urn:microsoft.com/office/officeart/2005/8/layout/hierarchy2"/>
    <dgm:cxn modelId="{4F1038D4-C03D-4691-A4A8-C4CEB7A418C8}" type="presOf" srcId="{9B05279E-6F69-470B-9C63-ABAB116EA296}" destId="{5AED80F6-4FEA-4E5E-ABE7-1F284C83EEB5}" srcOrd="0" destOrd="0" presId="urn:microsoft.com/office/officeart/2005/8/layout/hierarchy2"/>
    <dgm:cxn modelId="{EDAD1DDA-D0E2-41A4-884E-5D38AEAAC1A1}" type="presOf" srcId="{A16CB434-59AC-4EFB-9DE4-F5370A3FDF1A}" destId="{C9722781-6D48-413F-B93D-D581A5879FCD}" srcOrd="0" destOrd="0" presId="urn:microsoft.com/office/officeart/2005/8/layout/hierarchy2"/>
    <dgm:cxn modelId="{C18DF967-ED3D-4F31-8FF1-5C85E41059BF}" srcId="{27F408D8-1C2B-4070-AA57-7AB6AFF6EE6A}" destId="{3254C94E-3DC2-4727-8994-EAA82EADD5B9}" srcOrd="3" destOrd="0" parTransId="{812C0865-D213-4CEB-9CC4-5CEC76E752BD}" sibTransId="{208F0EFC-6A97-4B1C-9B0E-4F096164BF52}"/>
    <dgm:cxn modelId="{F78E3CDA-401F-4C8B-8CA7-D10AF0C6C474}" srcId="{D56D343C-4A7A-4C8C-86C0-D43096B814A3}" destId="{27F408D8-1C2B-4070-AA57-7AB6AFF6EE6A}" srcOrd="0" destOrd="0" parTransId="{4C5C2EB3-ABCD-444C-860F-E4D290834D02}" sibTransId="{BCC6029D-4987-496C-8E45-35C5D3EF6CB7}"/>
    <dgm:cxn modelId="{BF88665C-3872-4805-A8FC-0EAA89F179DB}" type="presOf" srcId="{83C5987D-1ED8-4B75-B7C7-7D1E3473DDF9}" destId="{EAD32D1B-0080-4185-9EDF-DCA9A22CC795}" srcOrd="0" destOrd="0" presId="urn:microsoft.com/office/officeart/2005/8/layout/hierarchy2"/>
    <dgm:cxn modelId="{61C5F02D-E835-471F-853E-6C6604A3B93C}" srcId="{27F408D8-1C2B-4070-AA57-7AB6AFF6EE6A}" destId="{A16CB434-59AC-4EFB-9DE4-F5370A3FDF1A}" srcOrd="0" destOrd="0" parTransId="{FF447E71-AED2-44F3-959C-693311FE22F4}" sibTransId="{9443CD15-7D7C-4B56-9970-688AA9C75F25}"/>
    <dgm:cxn modelId="{1FBF2F3A-55A3-4135-8E9B-E3BDBD0D61A0}" type="presOf" srcId="{FF447E71-AED2-44F3-959C-693311FE22F4}" destId="{298BF249-AE76-4072-A065-BD325E0F7BF9}" srcOrd="1" destOrd="0" presId="urn:microsoft.com/office/officeart/2005/8/layout/hierarchy2"/>
    <dgm:cxn modelId="{EFB3DD81-94AC-46FD-AEF9-47698EA67C61}" type="presOf" srcId="{04A5BB72-54E9-4CF3-82B4-E6B10D388874}" destId="{D0D6645D-68FF-4F1F-852F-2DEA6FC23B90}" srcOrd="0" destOrd="0" presId="urn:microsoft.com/office/officeart/2005/8/layout/hierarchy2"/>
    <dgm:cxn modelId="{2FFBFE34-3219-486F-95DF-A6EC016BAC9D}" type="presOf" srcId="{83C5987D-1ED8-4B75-B7C7-7D1E3473DDF9}" destId="{981659D6-3BA0-484C-B926-5EFDCF654E2C}" srcOrd="1" destOrd="0" presId="urn:microsoft.com/office/officeart/2005/8/layout/hierarchy2"/>
    <dgm:cxn modelId="{2349CC01-FD32-4BD1-B6BA-02AB78D08AA9}" srcId="{27F408D8-1C2B-4070-AA57-7AB6AFF6EE6A}" destId="{04A5BB72-54E9-4CF3-82B4-E6B10D388874}" srcOrd="1" destOrd="0" parTransId="{83C5987D-1ED8-4B75-B7C7-7D1E3473DDF9}" sibTransId="{2E469E8D-50EE-447B-95BF-BDEF4C876C8E}"/>
    <dgm:cxn modelId="{BDC80407-85E6-4EC3-9431-BF149F9B941E}" type="presOf" srcId="{D56D343C-4A7A-4C8C-86C0-D43096B814A3}" destId="{2FCEAF8F-CCD0-4A0E-9ADC-8A5DBB561A18}" srcOrd="0" destOrd="0" presId="urn:microsoft.com/office/officeart/2005/8/layout/hierarchy2"/>
    <dgm:cxn modelId="{97BD3284-04EA-4B47-9DEB-ED58C8490123}" type="presOf" srcId="{DA8588A9-ECE3-4D5A-AFF1-8289636978A1}" destId="{E317A65E-D976-4C11-B8B6-754BD5769828}" srcOrd="1" destOrd="0" presId="urn:microsoft.com/office/officeart/2005/8/layout/hierarchy2"/>
    <dgm:cxn modelId="{23EAC6EB-D216-424A-B1EB-1C5E49FE2F47}" type="presOf" srcId="{DA8588A9-ECE3-4D5A-AFF1-8289636978A1}" destId="{85381A0C-F276-4C1D-AB79-8369CED28FFC}" srcOrd="0" destOrd="0" presId="urn:microsoft.com/office/officeart/2005/8/layout/hierarchy2"/>
    <dgm:cxn modelId="{8B750E19-993F-4DB8-96F9-8D6DC0D2FDCF}" type="presOf" srcId="{FF447E71-AED2-44F3-959C-693311FE22F4}" destId="{EE7976FD-A1FC-419A-9FD9-C6674AAC3767}" srcOrd="0" destOrd="0" presId="urn:microsoft.com/office/officeart/2005/8/layout/hierarchy2"/>
    <dgm:cxn modelId="{3765DB18-83FC-4E9C-AA45-5A36CA85BAC2}" type="presOf" srcId="{3254C94E-3DC2-4727-8994-EAA82EADD5B9}" destId="{6D70CEE3-3EB7-4D62-8721-3A704533CF1F}" srcOrd="0" destOrd="0" presId="urn:microsoft.com/office/officeart/2005/8/layout/hierarchy2"/>
    <dgm:cxn modelId="{5FF17A08-D419-4F1B-8516-2F0D09583EC0}" srcId="{27F408D8-1C2B-4070-AA57-7AB6AFF6EE6A}" destId="{9B05279E-6F69-470B-9C63-ABAB116EA296}" srcOrd="4" destOrd="0" parTransId="{DA8588A9-ECE3-4D5A-AFF1-8289636978A1}" sibTransId="{671C9762-EF87-4E06-BAEA-584ED75F54B6}"/>
    <dgm:cxn modelId="{8EC7927E-F648-452B-BBE0-CB5658AF2D19}" type="presOf" srcId="{27F408D8-1C2B-4070-AA57-7AB6AFF6EE6A}" destId="{F941D93D-0FBB-49C3-A0F8-4D3C906BCA7D}" srcOrd="0" destOrd="0" presId="urn:microsoft.com/office/officeart/2005/8/layout/hierarchy2"/>
    <dgm:cxn modelId="{9FF5E6FE-880F-4FA3-A923-269C483DDD16}" type="presParOf" srcId="{2FCEAF8F-CCD0-4A0E-9ADC-8A5DBB561A18}" destId="{24896792-2D11-4B78-90C6-384CEE2E496D}" srcOrd="0" destOrd="0" presId="urn:microsoft.com/office/officeart/2005/8/layout/hierarchy2"/>
    <dgm:cxn modelId="{048882FD-43D3-4A84-B979-5996F2277225}" type="presParOf" srcId="{24896792-2D11-4B78-90C6-384CEE2E496D}" destId="{F941D93D-0FBB-49C3-A0F8-4D3C906BCA7D}" srcOrd="0" destOrd="0" presId="urn:microsoft.com/office/officeart/2005/8/layout/hierarchy2"/>
    <dgm:cxn modelId="{2105BF04-E4D0-4394-8380-28CBF1121EFA}" type="presParOf" srcId="{24896792-2D11-4B78-90C6-384CEE2E496D}" destId="{7429196B-06E6-4919-8A82-5F022F358C6F}" srcOrd="1" destOrd="0" presId="urn:microsoft.com/office/officeart/2005/8/layout/hierarchy2"/>
    <dgm:cxn modelId="{ECCC1D4F-8E6E-461F-BE42-4DE22C695348}" type="presParOf" srcId="{7429196B-06E6-4919-8A82-5F022F358C6F}" destId="{EE7976FD-A1FC-419A-9FD9-C6674AAC3767}" srcOrd="0" destOrd="0" presId="urn:microsoft.com/office/officeart/2005/8/layout/hierarchy2"/>
    <dgm:cxn modelId="{E9A4C0A9-B436-473A-B04F-65487A31D7A2}" type="presParOf" srcId="{EE7976FD-A1FC-419A-9FD9-C6674AAC3767}" destId="{298BF249-AE76-4072-A065-BD325E0F7BF9}" srcOrd="0" destOrd="0" presId="urn:microsoft.com/office/officeart/2005/8/layout/hierarchy2"/>
    <dgm:cxn modelId="{7EAD8291-10BE-4EDA-93B9-5E726C83F56C}" type="presParOf" srcId="{7429196B-06E6-4919-8A82-5F022F358C6F}" destId="{8AB2F754-F48A-40F6-A779-8EC68466FBE0}" srcOrd="1" destOrd="0" presId="urn:microsoft.com/office/officeart/2005/8/layout/hierarchy2"/>
    <dgm:cxn modelId="{15244F23-91F6-409B-97C8-393738E01982}" type="presParOf" srcId="{8AB2F754-F48A-40F6-A779-8EC68466FBE0}" destId="{C9722781-6D48-413F-B93D-D581A5879FCD}" srcOrd="0" destOrd="0" presId="urn:microsoft.com/office/officeart/2005/8/layout/hierarchy2"/>
    <dgm:cxn modelId="{204495C8-5F98-488D-9964-EC451A76ACB2}" type="presParOf" srcId="{8AB2F754-F48A-40F6-A779-8EC68466FBE0}" destId="{83B1B87A-0F5B-4F37-B934-BBA756680598}" srcOrd="1" destOrd="0" presId="urn:microsoft.com/office/officeart/2005/8/layout/hierarchy2"/>
    <dgm:cxn modelId="{B6516C6B-709D-451B-9741-A7B8DDD49CE6}" type="presParOf" srcId="{7429196B-06E6-4919-8A82-5F022F358C6F}" destId="{EAD32D1B-0080-4185-9EDF-DCA9A22CC795}" srcOrd="2" destOrd="0" presId="urn:microsoft.com/office/officeart/2005/8/layout/hierarchy2"/>
    <dgm:cxn modelId="{FC928216-04D8-4BD0-8C87-BC342D5322B9}" type="presParOf" srcId="{EAD32D1B-0080-4185-9EDF-DCA9A22CC795}" destId="{981659D6-3BA0-484C-B926-5EFDCF654E2C}" srcOrd="0" destOrd="0" presId="urn:microsoft.com/office/officeart/2005/8/layout/hierarchy2"/>
    <dgm:cxn modelId="{E11AB4DD-9E4B-49E5-B684-7B4F3DB18F0B}" type="presParOf" srcId="{7429196B-06E6-4919-8A82-5F022F358C6F}" destId="{0EF5541B-B5A7-4A80-B883-13DA2DEA899E}" srcOrd="3" destOrd="0" presId="urn:microsoft.com/office/officeart/2005/8/layout/hierarchy2"/>
    <dgm:cxn modelId="{044A08DA-BA48-430B-BCE3-BF8841143D12}" type="presParOf" srcId="{0EF5541B-B5A7-4A80-B883-13DA2DEA899E}" destId="{D0D6645D-68FF-4F1F-852F-2DEA6FC23B90}" srcOrd="0" destOrd="0" presId="urn:microsoft.com/office/officeart/2005/8/layout/hierarchy2"/>
    <dgm:cxn modelId="{CABA67F7-4F41-4D61-AD8C-EB23C7279F59}" type="presParOf" srcId="{0EF5541B-B5A7-4A80-B883-13DA2DEA899E}" destId="{59735111-C673-47BC-B6EB-41B64FBB9C22}" srcOrd="1" destOrd="0" presId="urn:microsoft.com/office/officeart/2005/8/layout/hierarchy2"/>
    <dgm:cxn modelId="{81DC956A-14E8-44DD-9846-A017B4F7517C}" type="presParOf" srcId="{7429196B-06E6-4919-8A82-5F022F358C6F}" destId="{3D72C567-33CF-4129-9AAE-A3B4EBF0570A}" srcOrd="4" destOrd="0" presId="urn:microsoft.com/office/officeart/2005/8/layout/hierarchy2"/>
    <dgm:cxn modelId="{4A777A93-9520-48F1-BBAC-15188CDD2540}" type="presParOf" srcId="{3D72C567-33CF-4129-9AAE-A3B4EBF0570A}" destId="{8AF83BA0-15B3-4021-87B6-D30570846F75}" srcOrd="0" destOrd="0" presId="urn:microsoft.com/office/officeart/2005/8/layout/hierarchy2"/>
    <dgm:cxn modelId="{6309CE04-A947-4BE0-9A1D-E519475B035F}" type="presParOf" srcId="{7429196B-06E6-4919-8A82-5F022F358C6F}" destId="{D54ABD7D-1156-4729-9F0B-104A156A79C5}" srcOrd="5" destOrd="0" presId="urn:microsoft.com/office/officeart/2005/8/layout/hierarchy2"/>
    <dgm:cxn modelId="{F647F2FB-610F-42DA-9351-E22197F3010E}" type="presParOf" srcId="{D54ABD7D-1156-4729-9F0B-104A156A79C5}" destId="{8071E941-1F8C-4985-AE42-502FED78671A}" srcOrd="0" destOrd="0" presId="urn:microsoft.com/office/officeart/2005/8/layout/hierarchy2"/>
    <dgm:cxn modelId="{5596EB7B-85D7-49F5-87A4-D46109FD1475}" type="presParOf" srcId="{D54ABD7D-1156-4729-9F0B-104A156A79C5}" destId="{F6304593-4E1B-4605-B148-E9F26C1E7404}" srcOrd="1" destOrd="0" presId="urn:microsoft.com/office/officeart/2005/8/layout/hierarchy2"/>
    <dgm:cxn modelId="{489FA172-30EF-4F80-8502-F088E4CF6562}" type="presParOf" srcId="{7429196B-06E6-4919-8A82-5F022F358C6F}" destId="{817C65D3-E8F8-4E03-9E20-7B3FFD44CADC}" srcOrd="6" destOrd="0" presId="urn:microsoft.com/office/officeart/2005/8/layout/hierarchy2"/>
    <dgm:cxn modelId="{A198D5B2-F487-44AE-A2FF-D22CD7C8B516}" type="presParOf" srcId="{817C65D3-E8F8-4E03-9E20-7B3FFD44CADC}" destId="{112707CA-B695-430E-88BB-5F8AFEA32E4C}" srcOrd="0" destOrd="0" presId="urn:microsoft.com/office/officeart/2005/8/layout/hierarchy2"/>
    <dgm:cxn modelId="{71E8E503-B2CA-4E87-ADB8-BA2A0826A836}" type="presParOf" srcId="{7429196B-06E6-4919-8A82-5F022F358C6F}" destId="{CDC98BA6-65A0-48A2-A10F-F286118AE9A6}" srcOrd="7" destOrd="0" presId="urn:microsoft.com/office/officeart/2005/8/layout/hierarchy2"/>
    <dgm:cxn modelId="{5B654308-69A8-4C5D-B721-1456CC712D96}" type="presParOf" srcId="{CDC98BA6-65A0-48A2-A10F-F286118AE9A6}" destId="{6D70CEE3-3EB7-4D62-8721-3A704533CF1F}" srcOrd="0" destOrd="0" presId="urn:microsoft.com/office/officeart/2005/8/layout/hierarchy2"/>
    <dgm:cxn modelId="{08A091EF-A0AD-428F-825E-C7B6B97AE116}" type="presParOf" srcId="{CDC98BA6-65A0-48A2-A10F-F286118AE9A6}" destId="{D0892A22-44EE-434C-AC42-0D554995EBE4}" srcOrd="1" destOrd="0" presId="urn:microsoft.com/office/officeart/2005/8/layout/hierarchy2"/>
    <dgm:cxn modelId="{A282C51C-F62E-47C2-8841-0F47C18FD3B0}" type="presParOf" srcId="{7429196B-06E6-4919-8A82-5F022F358C6F}" destId="{85381A0C-F276-4C1D-AB79-8369CED28FFC}" srcOrd="8" destOrd="0" presId="urn:microsoft.com/office/officeart/2005/8/layout/hierarchy2"/>
    <dgm:cxn modelId="{92914017-0F0A-4664-B5CA-D8A665CF4250}" type="presParOf" srcId="{85381A0C-F276-4C1D-AB79-8369CED28FFC}" destId="{E317A65E-D976-4C11-B8B6-754BD5769828}" srcOrd="0" destOrd="0" presId="urn:microsoft.com/office/officeart/2005/8/layout/hierarchy2"/>
    <dgm:cxn modelId="{D6D8E686-5A17-4731-9F06-EB7F39F8D1E3}" type="presParOf" srcId="{7429196B-06E6-4919-8A82-5F022F358C6F}" destId="{8CE721C6-847F-4356-9655-952AF6D01462}" srcOrd="9" destOrd="0" presId="urn:microsoft.com/office/officeart/2005/8/layout/hierarchy2"/>
    <dgm:cxn modelId="{CF3EF4A2-070C-4761-B81F-522A97F20ABB}" type="presParOf" srcId="{8CE721C6-847F-4356-9655-952AF6D01462}" destId="{5AED80F6-4FEA-4E5E-ABE7-1F284C83EEB5}" srcOrd="0" destOrd="0" presId="urn:microsoft.com/office/officeart/2005/8/layout/hierarchy2"/>
    <dgm:cxn modelId="{7730147C-85A8-40C4-8786-928CAA9C09EE}" type="presParOf" srcId="{8CE721C6-847F-4356-9655-952AF6D01462}" destId="{1E40ED90-4F5C-4798-8C7B-9725F0B4B3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6D343C-4A7A-4C8C-86C0-D43096B814A3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7F408D8-1C2B-4070-AA57-7AB6AFF6EE6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подсистемы.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5C2EB3-ABCD-444C-860F-E4D290834D02}" type="parTrans" cxnId="{F78E3CDA-401F-4C8B-8CA7-D10AF0C6C474}">
      <dgm:prSet/>
      <dgm:spPr/>
      <dgm:t>
        <a:bodyPr/>
        <a:lstStyle/>
        <a:p>
          <a:endParaRPr lang="ru-RU"/>
        </a:p>
      </dgm:t>
    </dgm:pt>
    <dgm:pt modelId="{BCC6029D-4987-496C-8E45-35C5D3EF6CB7}" type="sibTrans" cxnId="{F78E3CDA-401F-4C8B-8CA7-D10AF0C6C474}">
      <dgm:prSet/>
      <dgm:spPr/>
      <dgm:t>
        <a:bodyPr/>
        <a:lstStyle/>
        <a:p>
          <a:endParaRPr lang="ru-RU"/>
        </a:p>
      </dgm:t>
    </dgm:pt>
    <dgm:pt modelId="{A16CB434-59AC-4EFB-9DE4-F5370A3FDF1A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447E71-AED2-44F3-959C-693311FE22F4}" type="parTrans" cxnId="{61C5F02D-E835-471F-853E-6C6604A3B93C}">
      <dgm:prSet/>
      <dgm:spPr/>
      <dgm:t>
        <a:bodyPr/>
        <a:lstStyle/>
        <a:p>
          <a:endParaRPr lang="ru-RU"/>
        </a:p>
      </dgm:t>
    </dgm:pt>
    <dgm:pt modelId="{9443CD15-7D7C-4B56-9970-688AA9C75F25}" type="sibTrans" cxnId="{61C5F02D-E835-471F-853E-6C6604A3B93C}">
      <dgm:prSet/>
      <dgm:spPr/>
      <dgm:t>
        <a:bodyPr/>
        <a:lstStyle/>
        <a:p>
          <a:endParaRPr lang="ru-RU"/>
        </a:p>
      </dgm:t>
    </dgm:pt>
    <dgm:pt modelId="{3E0B6187-1F64-450B-A566-0CB661FC108C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Математическое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48A10-C4BA-4388-8209-71C505DB883D}" type="parTrans" cxnId="{8C8AA64C-3D97-4DF5-B6DE-4BE9D2C33F29}">
      <dgm:prSet/>
      <dgm:spPr/>
      <dgm:t>
        <a:bodyPr/>
        <a:lstStyle/>
        <a:p>
          <a:endParaRPr lang="ru-RU"/>
        </a:p>
      </dgm:t>
    </dgm:pt>
    <dgm:pt modelId="{1CC938FB-A90F-418E-90A3-5FE47742C5AF}" type="sibTrans" cxnId="{8C8AA64C-3D97-4DF5-B6DE-4BE9D2C33F29}">
      <dgm:prSet/>
      <dgm:spPr/>
      <dgm:t>
        <a:bodyPr/>
        <a:lstStyle/>
        <a:p>
          <a:endParaRPr lang="ru-RU"/>
        </a:p>
      </dgm:t>
    </dgm:pt>
    <dgm:pt modelId="{8BEDF843-55D3-4AA6-9513-A98672E523CA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76E0D2-F464-4F65-AAAD-9EBFE6647344}" type="parTrans" cxnId="{EDD5FD08-6A55-4C8C-A3E3-40393BEFA72C}">
      <dgm:prSet/>
      <dgm:spPr/>
      <dgm:t>
        <a:bodyPr/>
        <a:lstStyle/>
        <a:p>
          <a:endParaRPr lang="ru-RU"/>
        </a:p>
      </dgm:t>
    </dgm:pt>
    <dgm:pt modelId="{4B13C17A-42DD-49C4-A9BF-E1D5716F2C79}" type="sibTrans" cxnId="{EDD5FD08-6A55-4C8C-A3E3-40393BEFA72C}">
      <dgm:prSet/>
      <dgm:spPr/>
      <dgm:t>
        <a:bodyPr/>
        <a:lstStyle/>
        <a:p>
          <a:endParaRPr lang="ru-RU"/>
        </a:p>
      </dgm:t>
    </dgm:pt>
    <dgm:pt modelId="{02DDDC31-6FAE-4E56-8A2E-4BFD25FCD6ED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61D85-2ABF-4525-A46D-7DF2AA275C34}" type="parTrans" cxnId="{081F12F1-6A5C-4220-8269-6999EE388F63}">
      <dgm:prSet/>
      <dgm:spPr/>
      <dgm:t>
        <a:bodyPr/>
        <a:lstStyle/>
        <a:p>
          <a:endParaRPr lang="ru-RU"/>
        </a:p>
      </dgm:t>
    </dgm:pt>
    <dgm:pt modelId="{9B1D50C0-4C0F-4B6D-8EBA-BAE93C10D42E}" type="sibTrans" cxnId="{081F12F1-6A5C-4220-8269-6999EE388F63}">
      <dgm:prSet/>
      <dgm:spPr/>
      <dgm:t>
        <a:bodyPr/>
        <a:lstStyle/>
        <a:p>
          <a:endParaRPr lang="ru-RU"/>
        </a:p>
      </dgm:t>
    </dgm:pt>
    <dgm:pt modelId="{D5E942AA-FA86-4339-AC7E-11A52E59FCEB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Организационное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AB5C0-BAC1-4ACB-B18C-3016B6B67CDC}" type="parTrans" cxnId="{7AD59F3E-367D-4BE6-9AA0-AA8310605B48}">
      <dgm:prSet/>
      <dgm:spPr/>
      <dgm:t>
        <a:bodyPr/>
        <a:lstStyle/>
        <a:p>
          <a:endParaRPr lang="ru-RU"/>
        </a:p>
      </dgm:t>
    </dgm:pt>
    <dgm:pt modelId="{B331A0DE-F8F7-46BE-9D53-7BB011BD0B58}" type="sibTrans" cxnId="{7AD59F3E-367D-4BE6-9AA0-AA8310605B48}">
      <dgm:prSet/>
      <dgm:spPr/>
      <dgm:t>
        <a:bodyPr/>
        <a:lstStyle/>
        <a:p>
          <a:endParaRPr lang="ru-RU"/>
        </a:p>
      </dgm:t>
    </dgm:pt>
    <dgm:pt modelId="{B877239A-6EAF-4AF0-939D-D79E80F293FC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Правово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 обеспечение;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7F134-461A-4B23-B419-1B2E4B5E5B3A}" type="parTrans" cxnId="{4DBBA023-294A-4F8D-BCDE-27C11DED2F03}">
      <dgm:prSet/>
      <dgm:spPr/>
      <dgm:t>
        <a:bodyPr/>
        <a:lstStyle/>
        <a:p>
          <a:endParaRPr lang="ru-RU"/>
        </a:p>
      </dgm:t>
    </dgm:pt>
    <dgm:pt modelId="{32725739-0CE7-4E17-8949-28C837BBA845}" type="sibTrans" cxnId="{4DBBA023-294A-4F8D-BCDE-27C11DED2F03}">
      <dgm:prSet/>
      <dgm:spPr/>
      <dgm:t>
        <a:bodyPr/>
        <a:lstStyle/>
        <a:p>
          <a:endParaRPr lang="ru-RU"/>
        </a:p>
      </dgm:t>
    </dgm:pt>
    <dgm:pt modelId="{AC975362-FE18-4AE0-B668-13BA60565ED9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Прочие.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0AC6CC-B0BB-47BC-893F-06E2EBB2AB3C}" type="parTrans" cxnId="{EF94850B-38BE-4C6E-999E-DB991FE87EDD}">
      <dgm:prSet/>
      <dgm:spPr/>
      <dgm:t>
        <a:bodyPr/>
        <a:lstStyle/>
        <a:p>
          <a:endParaRPr lang="ru-RU"/>
        </a:p>
      </dgm:t>
    </dgm:pt>
    <dgm:pt modelId="{5ABDB4BA-6E12-4539-9360-21004F4DE291}" type="sibTrans" cxnId="{EF94850B-38BE-4C6E-999E-DB991FE87EDD}">
      <dgm:prSet/>
      <dgm:spPr/>
      <dgm:t>
        <a:bodyPr/>
        <a:lstStyle/>
        <a:p>
          <a:endParaRPr lang="ru-RU"/>
        </a:p>
      </dgm:t>
    </dgm:pt>
    <dgm:pt modelId="{2FCEAF8F-CCD0-4A0E-9ADC-8A5DBB561A18}" type="pres">
      <dgm:prSet presAssocID="{D56D343C-4A7A-4C8C-86C0-D43096B814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896792-2D11-4B78-90C6-384CEE2E496D}" type="pres">
      <dgm:prSet presAssocID="{27F408D8-1C2B-4070-AA57-7AB6AFF6EE6A}" presName="root1" presStyleCnt="0"/>
      <dgm:spPr/>
    </dgm:pt>
    <dgm:pt modelId="{F941D93D-0FBB-49C3-A0F8-4D3C906BCA7D}" type="pres">
      <dgm:prSet presAssocID="{27F408D8-1C2B-4070-AA57-7AB6AFF6EE6A}" presName="LevelOneTextNode" presStyleLbl="node0" presStyleIdx="0" presStyleCnt="1" custScaleX="307596" custScaleY="142354" custLinFactX="-8332" custLinFactNeighborX="-100000" custLinFactNeighborY="-83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9196B-06E6-4919-8A82-5F022F358C6F}" type="pres">
      <dgm:prSet presAssocID="{27F408D8-1C2B-4070-AA57-7AB6AFF6EE6A}" presName="level2hierChild" presStyleCnt="0"/>
      <dgm:spPr/>
    </dgm:pt>
    <dgm:pt modelId="{EE7976FD-A1FC-419A-9FD9-C6674AAC3767}" type="pres">
      <dgm:prSet presAssocID="{FF447E71-AED2-44F3-959C-693311FE22F4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298BF249-AE76-4072-A065-BD325E0F7BF9}" type="pres">
      <dgm:prSet presAssocID="{FF447E71-AED2-44F3-959C-693311FE22F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AB2F754-F48A-40F6-A779-8EC68466FBE0}" type="pres">
      <dgm:prSet presAssocID="{A16CB434-59AC-4EFB-9DE4-F5370A3FDF1A}" presName="root2" presStyleCnt="0"/>
      <dgm:spPr/>
    </dgm:pt>
    <dgm:pt modelId="{C9722781-6D48-413F-B93D-D581A5879FCD}" type="pres">
      <dgm:prSet presAssocID="{A16CB434-59AC-4EFB-9DE4-F5370A3FDF1A}" presName="LevelTwoTextNode" presStyleLbl="node2" presStyleIdx="0" presStyleCnt="7" custScaleX="2814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B1B87A-0F5B-4F37-B934-BBA756680598}" type="pres">
      <dgm:prSet presAssocID="{A16CB434-59AC-4EFB-9DE4-F5370A3FDF1A}" presName="level3hierChild" presStyleCnt="0"/>
      <dgm:spPr/>
    </dgm:pt>
    <dgm:pt modelId="{D73FF11B-1311-4833-A1AE-A9D7D212D416}" type="pres">
      <dgm:prSet presAssocID="{A4448A10-C4BA-4388-8209-71C505DB883D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F80E6DF1-E637-4227-AC2A-9332924CE70C}" type="pres">
      <dgm:prSet presAssocID="{A4448A10-C4BA-4388-8209-71C505DB883D}" presName="connTx" presStyleLbl="parChTrans1D2" presStyleIdx="1" presStyleCnt="7"/>
      <dgm:spPr/>
      <dgm:t>
        <a:bodyPr/>
        <a:lstStyle/>
        <a:p>
          <a:endParaRPr lang="ru-RU"/>
        </a:p>
      </dgm:t>
    </dgm:pt>
    <dgm:pt modelId="{21C013E6-3EDA-47DB-BC9A-007D1899FF53}" type="pres">
      <dgm:prSet presAssocID="{3E0B6187-1F64-450B-A566-0CB661FC108C}" presName="root2" presStyleCnt="0"/>
      <dgm:spPr/>
    </dgm:pt>
    <dgm:pt modelId="{3F00803D-BC28-426C-8995-C8E1084D4DC3}" type="pres">
      <dgm:prSet presAssocID="{3E0B6187-1F64-450B-A566-0CB661FC108C}" presName="LevelTwoTextNode" presStyleLbl="node2" presStyleIdx="1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36914B-95FD-43F5-A479-EA7D23537A5C}" type="pres">
      <dgm:prSet presAssocID="{3E0B6187-1F64-450B-A566-0CB661FC108C}" presName="level3hierChild" presStyleCnt="0"/>
      <dgm:spPr/>
    </dgm:pt>
    <dgm:pt modelId="{F06C9E7E-5713-4420-A1AD-955E1A698C3B}" type="pres">
      <dgm:prSet presAssocID="{7176E0D2-F464-4F65-AAAD-9EBFE6647344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870887DF-E76E-4259-8F4C-76366779220E}" type="pres">
      <dgm:prSet presAssocID="{7176E0D2-F464-4F65-AAAD-9EBFE6647344}" presName="connTx" presStyleLbl="parChTrans1D2" presStyleIdx="2" presStyleCnt="7"/>
      <dgm:spPr/>
      <dgm:t>
        <a:bodyPr/>
        <a:lstStyle/>
        <a:p>
          <a:endParaRPr lang="ru-RU"/>
        </a:p>
      </dgm:t>
    </dgm:pt>
    <dgm:pt modelId="{4FF5F728-3144-4AE6-82C7-61351A08DDF2}" type="pres">
      <dgm:prSet presAssocID="{8BEDF843-55D3-4AA6-9513-A98672E523CA}" presName="root2" presStyleCnt="0"/>
      <dgm:spPr/>
    </dgm:pt>
    <dgm:pt modelId="{4EC7D512-97D2-424A-A7AD-D7D97733F58E}" type="pres">
      <dgm:prSet presAssocID="{8BEDF843-55D3-4AA6-9513-A98672E523CA}" presName="LevelTwoTextNode" presStyleLbl="node2" presStyleIdx="2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9E124E-28E4-41B6-BC5B-1F7F970D4BE8}" type="pres">
      <dgm:prSet presAssocID="{8BEDF843-55D3-4AA6-9513-A98672E523CA}" presName="level3hierChild" presStyleCnt="0"/>
      <dgm:spPr/>
    </dgm:pt>
    <dgm:pt modelId="{AE11E61A-BD2A-42DF-BFCA-5C13EFF0FB8D}" type="pres">
      <dgm:prSet presAssocID="{D5D61D85-2ABF-4525-A46D-7DF2AA275C34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4AF7C6ED-6A15-43D4-9651-65FDD21AE997}" type="pres">
      <dgm:prSet presAssocID="{D5D61D85-2ABF-4525-A46D-7DF2AA275C34}" presName="connTx" presStyleLbl="parChTrans1D2" presStyleIdx="3" presStyleCnt="7"/>
      <dgm:spPr/>
      <dgm:t>
        <a:bodyPr/>
        <a:lstStyle/>
        <a:p>
          <a:endParaRPr lang="ru-RU"/>
        </a:p>
      </dgm:t>
    </dgm:pt>
    <dgm:pt modelId="{A20C622C-09F8-4052-B4D5-98EF46FD2B96}" type="pres">
      <dgm:prSet presAssocID="{02DDDC31-6FAE-4E56-8A2E-4BFD25FCD6ED}" presName="root2" presStyleCnt="0"/>
      <dgm:spPr/>
    </dgm:pt>
    <dgm:pt modelId="{13DF4DCC-7558-46DC-86E9-D947624BF143}" type="pres">
      <dgm:prSet presAssocID="{02DDDC31-6FAE-4E56-8A2E-4BFD25FCD6ED}" presName="LevelTwoTextNode" presStyleLbl="node2" presStyleIdx="3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D39FA5-499B-4442-B027-F34E02F37BDC}" type="pres">
      <dgm:prSet presAssocID="{02DDDC31-6FAE-4E56-8A2E-4BFD25FCD6ED}" presName="level3hierChild" presStyleCnt="0"/>
      <dgm:spPr/>
    </dgm:pt>
    <dgm:pt modelId="{392F792A-D974-47E7-BC3E-04171E4D37A0}" type="pres">
      <dgm:prSet presAssocID="{065AB5C0-BAC1-4ACB-B18C-3016B6B67CDC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2250222C-0FC7-4437-802E-6FA96152D87F}" type="pres">
      <dgm:prSet presAssocID="{065AB5C0-BAC1-4ACB-B18C-3016B6B67CD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03EFDCF0-D0F4-470A-AAE7-1DCAF26E34E4}" type="pres">
      <dgm:prSet presAssocID="{D5E942AA-FA86-4339-AC7E-11A52E59FCEB}" presName="root2" presStyleCnt="0"/>
      <dgm:spPr/>
    </dgm:pt>
    <dgm:pt modelId="{2C3EF2D5-3FFE-4362-80C3-742FF848333F}" type="pres">
      <dgm:prSet presAssocID="{D5E942AA-FA86-4339-AC7E-11A52E59FCEB}" presName="LevelTwoTextNode" presStyleLbl="node2" presStyleIdx="4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CA85A5-2961-44F1-B0AF-7BA5E5352D10}" type="pres">
      <dgm:prSet presAssocID="{D5E942AA-FA86-4339-AC7E-11A52E59FCEB}" presName="level3hierChild" presStyleCnt="0"/>
      <dgm:spPr/>
    </dgm:pt>
    <dgm:pt modelId="{F3618F9B-89D8-4474-B980-26EF11122E58}" type="pres">
      <dgm:prSet presAssocID="{DFD7F134-461A-4B23-B419-1B2E4B5E5B3A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28220411-A977-47EA-87B0-2B984DB29323}" type="pres">
      <dgm:prSet presAssocID="{DFD7F134-461A-4B23-B419-1B2E4B5E5B3A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0006D4A-5C61-4DF5-AAC5-4CB333526BB8}" type="pres">
      <dgm:prSet presAssocID="{B877239A-6EAF-4AF0-939D-D79E80F293FC}" presName="root2" presStyleCnt="0"/>
      <dgm:spPr/>
    </dgm:pt>
    <dgm:pt modelId="{A96C106E-04B6-4BB9-991D-EE003568E18A}" type="pres">
      <dgm:prSet presAssocID="{B877239A-6EAF-4AF0-939D-D79E80F293FC}" presName="LevelTwoTextNode" presStyleLbl="node2" presStyleIdx="5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491A41-D026-48A0-BFBB-92D0DBA37545}" type="pres">
      <dgm:prSet presAssocID="{B877239A-6EAF-4AF0-939D-D79E80F293FC}" presName="level3hierChild" presStyleCnt="0"/>
      <dgm:spPr/>
    </dgm:pt>
    <dgm:pt modelId="{89035F6C-0CB8-4FD7-8106-9F29C96BF577}" type="pres">
      <dgm:prSet presAssocID="{2C0AC6CC-B0BB-47BC-893F-06E2EBB2AB3C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4C4498FB-CC52-493D-BAB4-C636959E9889}" type="pres">
      <dgm:prSet presAssocID="{2C0AC6CC-B0BB-47BC-893F-06E2EBB2AB3C}" presName="connTx" presStyleLbl="parChTrans1D2" presStyleIdx="6" presStyleCnt="7"/>
      <dgm:spPr/>
      <dgm:t>
        <a:bodyPr/>
        <a:lstStyle/>
        <a:p>
          <a:endParaRPr lang="ru-RU"/>
        </a:p>
      </dgm:t>
    </dgm:pt>
    <dgm:pt modelId="{9D2C5ED9-3CC6-4BC5-97B3-1B3483113433}" type="pres">
      <dgm:prSet presAssocID="{AC975362-FE18-4AE0-B668-13BA60565ED9}" presName="root2" presStyleCnt="0"/>
      <dgm:spPr/>
    </dgm:pt>
    <dgm:pt modelId="{5669E937-F8D6-4B75-AD90-F1743F30DA22}" type="pres">
      <dgm:prSet presAssocID="{AC975362-FE18-4AE0-B668-13BA60565ED9}" presName="LevelTwoTextNode" presStyleLbl="node2" presStyleIdx="6" presStyleCnt="7" custScaleX="278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64828A-002D-4A97-B291-8BC7E447675B}" type="pres">
      <dgm:prSet presAssocID="{AC975362-FE18-4AE0-B668-13BA60565ED9}" presName="level3hierChild" presStyleCnt="0"/>
      <dgm:spPr/>
    </dgm:pt>
  </dgm:ptLst>
  <dgm:cxnLst>
    <dgm:cxn modelId="{58A83444-3582-4410-9C39-3516A0807C7C}" type="presOf" srcId="{D5D61D85-2ABF-4525-A46D-7DF2AA275C34}" destId="{AE11E61A-BD2A-42DF-BFCA-5C13EFF0FB8D}" srcOrd="0" destOrd="0" presId="urn:microsoft.com/office/officeart/2005/8/layout/hierarchy2"/>
    <dgm:cxn modelId="{EDD5FD08-6A55-4C8C-A3E3-40393BEFA72C}" srcId="{27F408D8-1C2B-4070-AA57-7AB6AFF6EE6A}" destId="{8BEDF843-55D3-4AA6-9513-A98672E523CA}" srcOrd="2" destOrd="0" parTransId="{7176E0D2-F464-4F65-AAAD-9EBFE6647344}" sibTransId="{4B13C17A-42DD-49C4-A9BF-E1D5716F2C79}"/>
    <dgm:cxn modelId="{8EC7927E-F648-452B-BBE0-CB5658AF2D19}" type="presOf" srcId="{27F408D8-1C2B-4070-AA57-7AB6AFF6EE6A}" destId="{F941D93D-0FBB-49C3-A0F8-4D3C906BCA7D}" srcOrd="0" destOrd="0" presId="urn:microsoft.com/office/officeart/2005/8/layout/hierarchy2"/>
    <dgm:cxn modelId="{AE3C8BE7-06EF-4AD7-A9FD-B5B3DE6E21B5}" type="presOf" srcId="{02DDDC31-6FAE-4E56-8A2E-4BFD25FCD6ED}" destId="{13DF4DCC-7558-46DC-86E9-D947624BF143}" srcOrd="0" destOrd="0" presId="urn:microsoft.com/office/officeart/2005/8/layout/hierarchy2"/>
    <dgm:cxn modelId="{96BD41CA-C284-4D90-8FDF-C4A6254D55B8}" type="presOf" srcId="{8BEDF843-55D3-4AA6-9513-A98672E523CA}" destId="{4EC7D512-97D2-424A-A7AD-D7D97733F58E}" srcOrd="0" destOrd="0" presId="urn:microsoft.com/office/officeart/2005/8/layout/hierarchy2"/>
    <dgm:cxn modelId="{59848097-F3C9-48D0-B54E-38CE55AD78B6}" type="presOf" srcId="{065AB5C0-BAC1-4ACB-B18C-3016B6B67CDC}" destId="{392F792A-D974-47E7-BC3E-04171E4D37A0}" srcOrd="0" destOrd="0" presId="urn:microsoft.com/office/officeart/2005/8/layout/hierarchy2"/>
    <dgm:cxn modelId="{61C5F02D-E835-471F-853E-6C6604A3B93C}" srcId="{27F408D8-1C2B-4070-AA57-7AB6AFF6EE6A}" destId="{A16CB434-59AC-4EFB-9DE4-F5370A3FDF1A}" srcOrd="0" destOrd="0" parTransId="{FF447E71-AED2-44F3-959C-693311FE22F4}" sibTransId="{9443CD15-7D7C-4B56-9970-688AA9C75F25}"/>
    <dgm:cxn modelId="{14BFAF51-D3F9-4209-9AFF-E232B8A1C67A}" type="presOf" srcId="{D5E942AA-FA86-4339-AC7E-11A52E59FCEB}" destId="{2C3EF2D5-3FFE-4362-80C3-742FF848333F}" srcOrd="0" destOrd="0" presId="urn:microsoft.com/office/officeart/2005/8/layout/hierarchy2"/>
    <dgm:cxn modelId="{8C8AA64C-3D97-4DF5-B6DE-4BE9D2C33F29}" srcId="{27F408D8-1C2B-4070-AA57-7AB6AFF6EE6A}" destId="{3E0B6187-1F64-450B-A566-0CB661FC108C}" srcOrd="1" destOrd="0" parTransId="{A4448A10-C4BA-4388-8209-71C505DB883D}" sibTransId="{1CC938FB-A90F-418E-90A3-5FE47742C5AF}"/>
    <dgm:cxn modelId="{8B750E19-993F-4DB8-96F9-8D6DC0D2FDCF}" type="presOf" srcId="{FF447E71-AED2-44F3-959C-693311FE22F4}" destId="{EE7976FD-A1FC-419A-9FD9-C6674AAC3767}" srcOrd="0" destOrd="0" presId="urn:microsoft.com/office/officeart/2005/8/layout/hierarchy2"/>
    <dgm:cxn modelId="{1FBF2F3A-55A3-4135-8E9B-E3BDBD0D61A0}" type="presOf" srcId="{FF447E71-AED2-44F3-959C-693311FE22F4}" destId="{298BF249-AE76-4072-A065-BD325E0F7BF9}" srcOrd="1" destOrd="0" presId="urn:microsoft.com/office/officeart/2005/8/layout/hierarchy2"/>
    <dgm:cxn modelId="{081F12F1-6A5C-4220-8269-6999EE388F63}" srcId="{27F408D8-1C2B-4070-AA57-7AB6AFF6EE6A}" destId="{02DDDC31-6FAE-4E56-8A2E-4BFD25FCD6ED}" srcOrd="3" destOrd="0" parTransId="{D5D61D85-2ABF-4525-A46D-7DF2AA275C34}" sibTransId="{9B1D50C0-4C0F-4B6D-8EBA-BAE93C10D42E}"/>
    <dgm:cxn modelId="{BDC80407-85E6-4EC3-9431-BF149F9B941E}" type="presOf" srcId="{D56D343C-4A7A-4C8C-86C0-D43096B814A3}" destId="{2FCEAF8F-CCD0-4A0E-9ADC-8A5DBB561A18}" srcOrd="0" destOrd="0" presId="urn:microsoft.com/office/officeart/2005/8/layout/hierarchy2"/>
    <dgm:cxn modelId="{1C2ABCBB-3ECA-4BFF-BC38-0594F9620DB7}" type="presOf" srcId="{7176E0D2-F464-4F65-AAAD-9EBFE6647344}" destId="{F06C9E7E-5713-4420-A1AD-955E1A698C3B}" srcOrd="0" destOrd="0" presId="urn:microsoft.com/office/officeart/2005/8/layout/hierarchy2"/>
    <dgm:cxn modelId="{EF94850B-38BE-4C6E-999E-DB991FE87EDD}" srcId="{27F408D8-1C2B-4070-AA57-7AB6AFF6EE6A}" destId="{AC975362-FE18-4AE0-B668-13BA60565ED9}" srcOrd="6" destOrd="0" parTransId="{2C0AC6CC-B0BB-47BC-893F-06E2EBB2AB3C}" sibTransId="{5ABDB4BA-6E12-4539-9360-21004F4DE291}"/>
    <dgm:cxn modelId="{4DBBA023-294A-4F8D-BCDE-27C11DED2F03}" srcId="{27F408D8-1C2B-4070-AA57-7AB6AFF6EE6A}" destId="{B877239A-6EAF-4AF0-939D-D79E80F293FC}" srcOrd="5" destOrd="0" parTransId="{DFD7F134-461A-4B23-B419-1B2E4B5E5B3A}" sibTransId="{32725739-0CE7-4E17-8949-28C837BBA845}"/>
    <dgm:cxn modelId="{F78E3CDA-401F-4C8B-8CA7-D10AF0C6C474}" srcId="{D56D343C-4A7A-4C8C-86C0-D43096B814A3}" destId="{27F408D8-1C2B-4070-AA57-7AB6AFF6EE6A}" srcOrd="0" destOrd="0" parTransId="{4C5C2EB3-ABCD-444C-860F-E4D290834D02}" sibTransId="{BCC6029D-4987-496C-8E45-35C5D3EF6CB7}"/>
    <dgm:cxn modelId="{CF905729-D97B-4361-9870-18AFE6A8DAD5}" type="presOf" srcId="{DFD7F134-461A-4B23-B419-1B2E4B5E5B3A}" destId="{F3618F9B-89D8-4474-B980-26EF11122E58}" srcOrd="0" destOrd="0" presId="urn:microsoft.com/office/officeart/2005/8/layout/hierarchy2"/>
    <dgm:cxn modelId="{2FB80E1E-1F84-4804-B82B-B674885BA49D}" type="presOf" srcId="{B877239A-6EAF-4AF0-939D-D79E80F293FC}" destId="{A96C106E-04B6-4BB9-991D-EE003568E18A}" srcOrd="0" destOrd="0" presId="urn:microsoft.com/office/officeart/2005/8/layout/hierarchy2"/>
    <dgm:cxn modelId="{71F15CC5-E06C-49C4-9288-F5490CF100F6}" type="presOf" srcId="{7176E0D2-F464-4F65-AAAD-9EBFE6647344}" destId="{870887DF-E76E-4259-8F4C-76366779220E}" srcOrd="1" destOrd="0" presId="urn:microsoft.com/office/officeart/2005/8/layout/hierarchy2"/>
    <dgm:cxn modelId="{741F5B58-1425-4414-B1B5-27B9E42B7945}" type="presOf" srcId="{065AB5C0-BAC1-4ACB-B18C-3016B6B67CDC}" destId="{2250222C-0FC7-4437-802E-6FA96152D87F}" srcOrd="1" destOrd="0" presId="urn:microsoft.com/office/officeart/2005/8/layout/hierarchy2"/>
    <dgm:cxn modelId="{6CE7D7A4-BEE7-4B0F-B8EA-4861260DD567}" type="presOf" srcId="{DFD7F134-461A-4B23-B419-1B2E4B5E5B3A}" destId="{28220411-A977-47EA-87B0-2B984DB29323}" srcOrd="1" destOrd="0" presId="urn:microsoft.com/office/officeart/2005/8/layout/hierarchy2"/>
    <dgm:cxn modelId="{7AD59F3E-367D-4BE6-9AA0-AA8310605B48}" srcId="{27F408D8-1C2B-4070-AA57-7AB6AFF6EE6A}" destId="{D5E942AA-FA86-4339-AC7E-11A52E59FCEB}" srcOrd="4" destOrd="0" parTransId="{065AB5C0-BAC1-4ACB-B18C-3016B6B67CDC}" sibTransId="{B331A0DE-F8F7-46BE-9D53-7BB011BD0B58}"/>
    <dgm:cxn modelId="{AFD22663-CDA6-48A5-8CFF-3AEE55BF6A8A}" type="presOf" srcId="{AC975362-FE18-4AE0-B668-13BA60565ED9}" destId="{5669E937-F8D6-4B75-AD90-F1743F30DA22}" srcOrd="0" destOrd="0" presId="urn:microsoft.com/office/officeart/2005/8/layout/hierarchy2"/>
    <dgm:cxn modelId="{E4B3F035-26EB-498B-A695-BABCCF4606BA}" type="presOf" srcId="{A4448A10-C4BA-4388-8209-71C505DB883D}" destId="{F80E6DF1-E637-4227-AC2A-9332924CE70C}" srcOrd="1" destOrd="0" presId="urn:microsoft.com/office/officeart/2005/8/layout/hierarchy2"/>
    <dgm:cxn modelId="{EDAD1DDA-D0E2-41A4-884E-5D38AEAAC1A1}" type="presOf" srcId="{A16CB434-59AC-4EFB-9DE4-F5370A3FDF1A}" destId="{C9722781-6D48-413F-B93D-D581A5879FCD}" srcOrd="0" destOrd="0" presId="urn:microsoft.com/office/officeart/2005/8/layout/hierarchy2"/>
    <dgm:cxn modelId="{CFA054EB-C661-4F85-936F-4F77C6C2776F}" type="presOf" srcId="{2C0AC6CC-B0BB-47BC-893F-06E2EBB2AB3C}" destId="{89035F6C-0CB8-4FD7-8106-9F29C96BF577}" srcOrd="0" destOrd="0" presId="urn:microsoft.com/office/officeart/2005/8/layout/hierarchy2"/>
    <dgm:cxn modelId="{DABE0A37-F7C1-480E-B9F2-DC8260C07398}" type="presOf" srcId="{D5D61D85-2ABF-4525-A46D-7DF2AA275C34}" destId="{4AF7C6ED-6A15-43D4-9651-65FDD21AE997}" srcOrd="1" destOrd="0" presId="urn:microsoft.com/office/officeart/2005/8/layout/hierarchy2"/>
    <dgm:cxn modelId="{D62A0B56-76DE-4617-B0A5-24B5F3DE5164}" type="presOf" srcId="{A4448A10-C4BA-4388-8209-71C505DB883D}" destId="{D73FF11B-1311-4833-A1AE-A9D7D212D416}" srcOrd="0" destOrd="0" presId="urn:microsoft.com/office/officeart/2005/8/layout/hierarchy2"/>
    <dgm:cxn modelId="{79E4DEB4-3BA1-48F9-91A1-F168EB8B5AAC}" type="presOf" srcId="{3E0B6187-1F64-450B-A566-0CB661FC108C}" destId="{3F00803D-BC28-426C-8995-C8E1084D4DC3}" srcOrd="0" destOrd="0" presId="urn:microsoft.com/office/officeart/2005/8/layout/hierarchy2"/>
    <dgm:cxn modelId="{818BEAC6-BB15-4CF6-8088-ACEEF271FE3B}" type="presOf" srcId="{2C0AC6CC-B0BB-47BC-893F-06E2EBB2AB3C}" destId="{4C4498FB-CC52-493D-BAB4-C636959E9889}" srcOrd="1" destOrd="0" presId="urn:microsoft.com/office/officeart/2005/8/layout/hierarchy2"/>
    <dgm:cxn modelId="{9FF5E6FE-880F-4FA3-A923-269C483DDD16}" type="presParOf" srcId="{2FCEAF8F-CCD0-4A0E-9ADC-8A5DBB561A18}" destId="{24896792-2D11-4B78-90C6-384CEE2E496D}" srcOrd="0" destOrd="0" presId="urn:microsoft.com/office/officeart/2005/8/layout/hierarchy2"/>
    <dgm:cxn modelId="{048882FD-43D3-4A84-B979-5996F2277225}" type="presParOf" srcId="{24896792-2D11-4B78-90C6-384CEE2E496D}" destId="{F941D93D-0FBB-49C3-A0F8-4D3C906BCA7D}" srcOrd="0" destOrd="0" presId="urn:microsoft.com/office/officeart/2005/8/layout/hierarchy2"/>
    <dgm:cxn modelId="{2105BF04-E4D0-4394-8380-28CBF1121EFA}" type="presParOf" srcId="{24896792-2D11-4B78-90C6-384CEE2E496D}" destId="{7429196B-06E6-4919-8A82-5F022F358C6F}" srcOrd="1" destOrd="0" presId="urn:microsoft.com/office/officeart/2005/8/layout/hierarchy2"/>
    <dgm:cxn modelId="{ECCC1D4F-8E6E-461F-BE42-4DE22C695348}" type="presParOf" srcId="{7429196B-06E6-4919-8A82-5F022F358C6F}" destId="{EE7976FD-A1FC-419A-9FD9-C6674AAC3767}" srcOrd="0" destOrd="0" presId="urn:microsoft.com/office/officeart/2005/8/layout/hierarchy2"/>
    <dgm:cxn modelId="{E9A4C0A9-B436-473A-B04F-65487A31D7A2}" type="presParOf" srcId="{EE7976FD-A1FC-419A-9FD9-C6674AAC3767}" destId="{298BF249-AE76-4072-A065-BD325E0F7BF9}" srcOrd="0" destOrd="0" presId="urn:microsoft.com/office/officeart/2005/8/layout/hierarchy2"/>
    <dgm:cxn modelId="{7EAD8291-10BE-4EDA-93B9-5E726C83F56C}" type="presParOf" srcId="{7429196B-06E6-4919-8A82-5F022F358C6F}" destId="{8AB2F754-F48A-40F6-A779-8EC68466FBE0}" srcOrd="1" destOrd="0" presId="urn:microsoft.com/office/officeart/2005/8/layout/hierarchy2"/>
    <dgm:cxn modelId="{15244F23-91F6-409B-97C8-393738E01982}" type="presParOf" srcId="{8AB2F754-F48A-40F6-A779-8EC68466FBE0}" destId="{C9722781-6D48-413F-B93D-D581A5879FCD}" srcOrd="0" destOrd="0" presId="urn:microsoft.com/office/officeart/2005/8/layout/hierarchy2"/>
    <dgm:cxn modelId="{204495C8-5F98-488D-9964-EC451A76ACB2}" type="presParOf" srcId="{8AB2F754-F48A-40F6-A779-8EC68466FBE0}" destId="{83B1B87A-0F5B-4F37-B934-BBA756680598}" srcOrd="1" destOrd="0" presId="urn:microsoft.com/office/officeart/2005/8/layout/hierarchy2"/>
    <dgm:cxn modelId="{A0F34495-FF17-449F-8E28-6D037A322D65}" type="presParOf" srcId="{7429196B-06E6-4919-8A82-5F022F358C6F}" destId="{D73FF11B-1311-4833-A1AE-A9D7D212D416}" srcOrd="2" destOrd="0" presId="urn:microsoft.com/office/officeart/2005/8/layout/hierarchy2"/>
    <dgm:cxn modelId="{F5C9E33D-6174-41B0-8ECE-9390DBC64931}" type="presParOf" srcId="{D73FF11B-1311-4833-A1AE-A9D7D212D416}" destId="{F80E6DF1-E637-4227-AC2A-9332924CE70C}" srcOrd="0" destOrd="0" presId="urn:microsoft.com/office/officeart/2005/8/layout/hierarchy2"/>
    <dgm:cxn modelId="{C51B2279-C883-4E8C-86C7-BBF87D469A42}" type="presParOf" srcId="{7429196B-06E6-4919-8A82-5F022F358C6F}" destId="{21C013E6-3EDA-47DB-BC9A-007D1899FF53}" srcOrd="3" destOrd="0" presId="urn:microsoft.com/office/officeart/2005/8/layout/hierarchy2"/>
    <dgm:cxn modelId="{076461D9-8C3B-41CF-8431-0CE703DE1B33}" type="presParOf" srcId="{21C013E6-3EDA-47DB-BC9A-007D1899FF53}" destId="{3F00803D-BC28-426C-8995-C8E1084D4DC3}" srcOrd="0" destOrd="0" presId="urn:microsoft.com/office/officeart/2005/8/layout/hierarchy2"/>
    <dgm:cxn modelId="{6D99DC8A-758B-4C47-B8DA-9AAEF3D48E10}" type="presParOf" srcId="{21C013E6-3EDA-47DB-BC9A-007D1899FF53}" destId="{2236914B-95FD-43F5-A479-EA7D23537A5C}" srcOrd="1" destOrd="0" presId="urn:microsoft.com/office/officeart/2005/8/layout/hierarchy2"/>
    <dgm:cxn modelId="{44F0DB04-9635-40A8-812F-640CE8E49852}" type="presParOf" srcId="{7429196B-06E6-4919-8A82-5F022F358C6F}" destId="{F06C9E7E-5713-4420-A1AD-955E1A698C3B}" srcOrd="4" destOrd="0" presId="urn:microsoft.com/office/officeart/2005/8/layout/hierarchy2"/>
    <dgm:cxn modelId="{CFE9158C-7710-400E-BA2D-D18339602DAE}" type="presParOf" srcId="{F06C9E7E-5713-4420-A1AD-955E1A698C3B}" destId="{870887DF-E76E-4259-8F4C-76366779220E}" srcOrd="0" destOrd="0" presId="urn:microsoft.com/office/officeart/2005/8/layout/hierarchy2"/>
    <dgm:cxn modelId="{042804E5-B330-4EFC-A63A-55172BF2CABD}" type="presParOf" srcId="{7429196B-06E6-4919-8A82-5F022F358C6F}" destId="{4FF5F728-3144-4AE6-82C7-61351A08DDF2}" srcOrd="5" destOrd="0" presId="urn:microsoft.com/office/officeart/2005/8/layout/hierarchy2"/>
    <dgm:cxn modelId="{71C70EE1-6ECC-4BAC-9C39-5200762A22EF}" type="presParOf" srcId="{4FF5F728-3144-4AE6-82C7-61351A08DDF2}" destId="{4EC7D512-97D2-424A-A7AD-D7D97733F58E}" srcOrd="0" destOrd="0" presId="urn:microsoft.com/office/officeart/2005/8/layout/hierarchy2"/>
    <dgm:cxn modelId="{6675D9AA-A0DB-4532-918D-3725E81A94C7}" type="presParOf" srcId="{4FF5F728-3144-4AE6-82C7-61351A08DDF2}" destId="{349E124E-28E4-41B6-BC5B-1F7F970D4BE8}" srcOrd="1" destOrd="0" presId="urn:microsoft.com/office/officeart/2005/8/layout/hierarchy2"/>
    <dgm:cxn modelId="{C91DAF0F-9D0F-410C-AB23-36B6F3982806}" type="presParOf" srcId="{7429196B-06E6-4919-8A82-5F022F358C6F}" destId="{AE11E61A-BD2A-42DF-BFCA-5C13EFF0FB8D}" srcOrd="6" destOrd="0" presId="urn:microsoft.com/office/officeart/2005/8/layout/hierarchy2"/>
    <dgm:cxn modelId="{6549AAEB-8E9B-4B42-A702-D48FBCA20434}" type="presParOf" srcId="{AE11E61A-BD2A-42DF-BFCA-5C13EFF0FB8D}" destId="{4AF7C6ED-6A15-43D4-9651-65FDD21AE997}" srcOrd="0" destOrd="0" presId="urn:microsoft.com/office/officeart/2005/8/layout/hierarchy2"/>
    <dgm:cxn modelId="{2C73B85F-AAC1-433D-A0A7-4549B618B9D6}" type="presParOf" srcId="{7429196B-06E6-4919-8A82-5F022F358C6F}" destId="{A20C622C-09F8-4052-B4D5-98EF46FD2B96}" srcOrd="7" destOrd="0" presId="urn:microsoft.com/office/officeart/2005/8/layout/hierarchy2"/>
    <dgm:cxn modelId="{BBFDD9CE-7094-4D54-BCDD-0439F3D8C9ED}" type="presParOf" srcId="{A20C622C-09F8-4052-B4D5-98EF46FD2B96}" destId="{13DF4DCC-7558-46DC-86E9-D947624BF143}" srcOrd="0" destOrd="0" presId="urn:microsoft.com/office/officeart/2005/8/layout/hierarchy2"/>
    <dgm:cxn modelId="{571F5548-84BF-455E-9567-019746F92C78}" type="presParOf" srcId="{A20C622C-09F8-4052-B4D5-98EF46FD2B96}" destId="{F9D39FA5-499B-4442-B027-F34E02F37BDC}" srcOrd="1" destOrd="0" presId="urn:microsoft.com/office/officeart/2005/8/layout/hierarchy2"/>
    <dgm:cxn modelId="{BD78F05F-A019-4E65-B50B-21DCCC0E94D9}" type="presParOf" srcId="{7429196B-06E6-4919-8A82-5F022F358C6F}" destId="{392F792A-D974-47E7-BC3E-04171E4D37A0}" srcOrd="8" destOrd="0" presId="urn:microsoft.com/office/officeart/2005/8/layout/hierarchy2"/>
    <dgm:cxn modelId="{648D366B-7FB2-49F6-89C6-18ED83849989}" type="presParOf" srcId="{392F792A-D974-47E7-BC3E-04171E4D37A0}" destId="{2250222C-0FC7-4437-802E-6FA96152D87F}" srcOrd="0" destOrd="0" presId="urn:microsoft.com/office/officeart/2005/8/layout/hierarchy2"/>
    <dgm:cxn modelId="{AF6969DF-FB74-4734-88B6-E0BC6135E016}" type="presParOf" srcId="{7429196B-06E6-4919-8A82-5F022F358C6F}" destId="{03EFDCF0-D0F4-470A-AAE7-1DCAF26E34E4}" srcOrd="9" destOrd="0" presId="urn:microsoft.com/office/officeart/2005/8/layout/hierarchy2"/>
    <dgm:cxn modelId="{977D7B9B-3DB2-41E0-8071-755E3AFEF151}" type="presParOf" srcId="{03EFDCF0-D0F4-470A-AAE7-1DCAF26E34E4}" destId="{2C3EF2D5-3FFE-4362-80C3-742FF848333F}" srcOrd="0" destOrd="0" presId="urn:microsoft.com/office/officeart/2005/8/layout/hierarchy2"/>
    <dgm:cxn modelId="{377491CD-EC67-49D2-AAE6-1DD7E63D2CAA}" type="presParOf" srcId="{03EFDCF0-D0F4-470A-AAE7-1DCAF26E34E4}" destId="{CFCA85A5-2961-44F1-B0AF-7BA5E5352D10}" srcOrd="1" destOrd="0" presId="urn:microsoft.com/office/officeart/2005/8/layout/hierarchy2"/>
    <dgm:cxn modelId="{FE0D66D4-5866-499B-9F76-3B5F74E650A6}" type="presParOf" srcId="{7429196B-06E6-4919-8A82-5F022F358C6F}" destId="{F3618F9B-89D8-4474-B980-26EF11122E58}" srcOrd="10" destOrd="0" presId="urn:microsoft.com/office/officeart/2005/8/layout/hierarchy2"/>
    <dgm:cxn modelId="{17C0F3B1-4FB0-457D-9F98-1E1819D75D32}" type="presParOf" srcId="{F3618F9B-89D8-4474-B980-26EF11122E58}" destId="{28220411-A977-47EA-87B0-2B984DB29323}" srcOrd="0" destOrd="0" presId="urn:microsoft.com/office/officeart/2005/8/layout/hierarchy2"/>
    <dgm:cxn modelId="{8D5996EF-6B33-491A-96C5-8D961D756A5F}" type="presParOf" srcId="{7429196B-06E6-4919-8A82-5F022F358C6F}" destId="{20006D4A-5C61-4DF5-AAC5-4CB333526BB8}" srcOrd="11" destOrd="0" presId="urn:microsoft.com/office/officeart/2005/8/layout/hierarchy2"/>
    <dgm:cxn modelId="{1B8F84D4-20FD-4638-8027-AAF544985D49}" type="presParOf" srcId="{20006D4A-5C61-4DF5-AAC5-4CB333526BB8}" destId="{A96C106E-04B6-4BB9-991D-EE003568E18A}" srcOrd="0" destOrd="0" presId="urn:microsoft.com/office/officeart/2005/8/layout/hierarchy2"/>
    <dgm:cxn modelId="{19A303D0-15BC-4654-91F8-4472E3FE9B16}" type="presParOf" srcId="{20006D4A-5C61-4DF5-AAC5-4CB333526BB8}" destId="{6B491A41-D026-48A0-BFBB-92D0DBA37545}" srcOrd="1" destOrd="0" presId="urn:microsoft.com/office/officeart/2005/8/layout/hierarchy2"/>
    <dgm:cxn modelId="{B753E8D5-988F-4C18-95E3-D312E8BF427E}" type="presParOf" srcId="{7429196B-06E6-4919-8A82-5F022F358C6F}" destId="{89035F6C-0CB8-4FD7-8106-9F29C96BF577}" srcOrd="12" destOrd="0" presId="urn:microsoft.com/office/officeart/2005/8/layout/hierarchy2"/>
    <dgm:cxn modelId="{2247050A-0DCE-4424-BC66-8A3E84F191B1}" type="presParOf" srcId="{89035F6C-0CB8-4FD7-8106-9F29C96BF577}" destId="{4C4498FB-CC52-493D-BAB4-C636959E9889}" srcOrd="0" destOrd="0" presId="urn:microsoft.com/office/officeart/2005/8/layout/hierarchy2"/>
    <dgm:cxn modelId="{944920E3-FDA8-4096-A088-62B128271979}" type="presParOf" srcId="{7429196B-06E6-4919-8A82-5F022F358C6F}" destId="{9D2C5ED9-3CC6-4BC5-97B3-1B3483113433}" srcOrd="13" destOrd="0" presId="urn:microsoft.com/office/officeart/2005/8/layout/hierarchy2"/>
    <dgm:cxn modelId="{A1F586BC-C0E6-44BC-A3A7-2B5475B963B7}" type="presParOf" srcId="{9D2C5ED9-3CC6-4BC5-97B3-1B3483113433}" destId="{5669E937-F8D6-4B75-AD90-F1743F30DA22}" srcOrd="0" destOrd="0" presId="urn:microsoft.com/office/officeart/2005/8/layout/hierarchy2"/>
    <dgm:cxn modelId="{6F34A542-BBF4-4E88-B1E6-EAB393038DD0}" type="presParOf" srcId="{9D2C5ED9-3CC6-4BC5-97B3-1B3483113433}" destId="{8164828A-002D-4A97-B291-8BC7E44767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C418A-FD5B-4BBE-8D56-C597EBD9D7F4}">
      <dsp:nvSpPr>
        <dsp:cNvPr id="0" name=""/>
        <dsp:cNvSpPr/>
      </dsp:nvSpPr>
      <dsp:spPr>
        <a:xfrm>
          <a:off x="3959423" y="1195425"/>
          <a:ext cx="1886116" cy="547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076"/>
              </a:lnTo>
              <a:lnTo>
                <a:pt x="1886116" y="373076"/>
              </a:lnTo>
              <a:lnTo>
                <a:pt x="1886116" y="547458"/>
              </a:lnTo>
            </a:path>
          </a:pathLst>
        </a:custGeom>
        <a:noFill/>
        <a:ln w="1397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EBF51-6160-4B87-BE8A-09D97C8BA8DD}">
      <dsp:nvSpPr>
        <dsp:cNvPr id="0" name=""/>
        <dsp:cNvSpPr/>
      </dsp:nvSpPr>
      <dsp:spPr>
        <a:xfrm>
          <a:off x="2073306" y="1195425"/>
          <a:ext cx="1886116" cy="547458"/>
        </a:xfrm>
        <a:custGeom>
          <a:avLst/>
          <a:gdLst/>
          <a:ahLst/>
          <a:cxnLst/>
          <a:rect l="0" t="0" r="0" b="0"/>
          <a:pathLst>
            <a:path>
              <a:moveTo>
                <a:pt x="1886116" y="0"/>
              </a:moveTo>
              <a:lnTo>
                <a:pt x="1886116" y="373076"/>
              </a:lnTo>
              <a:lnTo>
                <a:pt x="0" y="373076"/>
              </a:lnTo>
              <a:lnTo>
                <a:pt x="0" y="547458"/>
              </a:lnTo>
            </a:path>
          </a:pathLst>
        </a:custGeom>
        <a:noFill/>
        <a:ln w="1397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53BD5-8471-4B91-B76B-0A86210F7D93}">
      <dsp:nvSpPr>
        <dsp:cNvPr id="0" name=""/>
        <dsp:cNvSpPr/>
      </dsp:nvSpPr>
      <dsp:spPr>
        <a:xfrm>
          <a:off x="2282459" y="115"/>
          <a:ext cx="3353927" cy="119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077EAB-98D9-4934-B9D1-6AF65F138EDA}">
      <dsp:nvSpPr>
        <dsp:cNvPr id="0" name=""/>
        <dsp:cNvSpPr/>
      </dsp:nvSpPr>
      <dsp:spPr>
        <a:xfrm>
          <a:off x="2491612" y="198810"/>
          <a:ext cx="3353927" cy="1195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 система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6621" y="233819"/>
        <a:ext cx="3283909" cy="1125292"/>
      </dsp:txXfrm>
    </dsp:sp>
    <dsp:sp modelId="{978791DC-C0A4-45BB-9C5E-876DD5E51CF1}">
      <dsp:nvSpPr>
        <dsp:cNvPr id="0" name=""/>
        <dsp:cNvSpPr/>
      </dsp:nvSpPr>
      <dsp:spPr>
        <a:xfrm>
          <a:off x="396343" y="1742883"/>
          <a:ext cx="3353927" cy="1195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B143A4-4D9B-48DA-B726-6934A84DC29D}">
      <dsp:nvSpPr>
        <dsp:cNvPr id="0" name=""/>
        <dsp:cNvSpPr/>
      </dsp:nvSpPr>
      <dsp:spPr>
        <a:xfrm>
          <a:off x="605496" y="1941579"/>
          <a:ext cx="3353927" cy="1195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505" y="1976588"/>
        <a:ext cx="3283909" cy="1125292"/>
      </dsp:txXfrm>
    </dsp:sp>
    <dsp:sp modelId="{683A6E0B-100A-4F5F-B045-F7FCBFA7EF51}">
      <dsp:nvSpPr>
        <dsp:cNvPr id="0" name=""/>
        <dsp:cNvSpPr/>
      </dsp:nvSpPr>
      <dsp:spPr>
        <a:xfrm>
          <a:off x="4168576" y="1742883"/>
          <a:ext cx="3353927" cy="1195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85C37F-24DF-4F11-A7F2-9C507BF2F5B9}">
      <dsp:nvSpPr>
        <dsp:cNvPr id="0" name=""/>
        <dsp:cNvSpPr/>
      </dsp:nvSpPr>
      <dsp:spPr>
        <a:xfrm>
          <a:off x="4377729" y="1941579"/>
          <a:ext cx="3353927" cy="11953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подсистемы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2738" y="1976588"/>
        <a:ext cx="3283909" cy="1125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1D93D-0FBB-49C3-A0F8-4D3C906BCA7D}">
      <dsp:nvSpPr>
        <dsp:cNvPr id="0" name=""/>
        <dsp:cNvSpPr/>
      </dsp:nvSpPr>
      <dsp:spPr>
        <a:xfrm>
          <a:off x="0" y="1760980"/>
          <a:ext cx="4491978" cy="7301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подсистемы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86" y="1782366"/>
        <a:ext cx="4449206" cy="687403"/>
      </dsp:txXfrm>
    </dsp:sp>
    <dsp:sp modelId="{EE7976FD-A1FC-419A-9FD9-C6674AAC3767}">
      <dsp:nvSpPr>
        <dsp:cNvPr id="0" name=""/>
        <dsp:cNvSpPr/>
      </dsp:nvSpPr>
      <dsp:spPr>
        <a:xfrm rot="17393058">
          <a:off x="3920151" y="1296064"/>
          <a:ext cx="1733128" cy="30204"/>
        </a:xfrm>
        <a:custGeom>
          <a:avLst/>
          <a:gdLst/>
          <a:ahLst/>
          <a:cxnLst/>
          <a:rect l="0" t="0" r="0" b="0"/>
          <a:pathLst>
            <a:path>
              <a:moveTo>
                <a:pt x="0" y="15102"/>
              </a:moveTo>
              <a:lnTo>
                <a:pt x="1733128" y="15102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743387" y="1267839"/>
        <a:ext cx="86656" cy="86656"/>
      </dsp:txXfrm>
    </dsp:sp>
    <dsp:sp modelId="{C9722781-6D48-413F-B93D-D581A5879FCD}">
      <dsp:nvSpPr>
        <dsp:cNvPr id="0" name=""/>
        <dsp:cNvSpPr/>
      </dsp:nvSpPr>
      <dsp:spPr>
        <a:xfrm>
          <a:off x="5081453" y="131178"/>
          <a:ext cx="3466476" cy="73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Маркетинг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39" y="152564"/>
        <a:ext cx="3423704" cy="687403"/>
      </dsp:txXfrm>
    </dsp:sp>
    <dsp:sp modelId="{EAD32D1B-0080-4185-9EDF-DCA9A22CC795}">
      <dsp:nvSpPr>
        <dsp:cNvPr id="0" name=""/>
        <dsp:cNvSpPr/>
      </dsp:nvSpPr>
      <dsp:spPr>
        <a:xfrm rot="18403545">
          <a:off x="4293831" y="1715915"/>
          <a:ext cx="985768" cy="30204"/>
        </a:xfrm>
        <a:custGeom>
          <a:avLst/>
          <a:gdLst/>
          <a:ahLst/>
          <a:cxnLst/>
          <a:rect l="0" t="0" r="0" b="0"/>
          <a:pathLst>
            <a:path>
              <a:moveTo>
                <a:pt x="0" y="15102"/>
              </a:moveTo>
              <a:lnTo>
                <a:pt x="985768" y="15102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62071" y="1706373"/>
        <a:ext cx="49288" cy="49288"/>
      </dsp:txXfrm>
    </dsp:sp>
    <dsp:sp modelId="{D0D6645D-68FF-4F1F-852F-2DEA6FC23B90}">
      <dsp:nvSpPr>
        <dsp:cNvPr id="0" name=""/>
        <dsp:cNvSpPr/>
      </dsp:nvSpPr>
      <dsp:spPr>
        <a:xfrm>
          <a:off x="5081453" y="970880"/>
          <a:ext cx="3507936" cy="73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Планирование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39" y="992266"/>
        <a:ext cx="3465164" cy="687403"/>
      </dsp:txXfrm>
    </dsp:sp>
    <dsp:sp modelId="{3D72C567-33CF-4129-9AAE-A3B4EBF0570A}">
      <dsp:nvSpPr>
        <dsp:cNvPr id="0" name=""/>
        <dsp:cNvSpPr/>
      </dsp:nvSpPr>
      <dsp:spPr>
        <a:xfrm rot="288586">
          <a:off x="4490936" y="2135766"/>
          <a:ext cx="591558" cy="30204"/>
        </a:xfrm>
        <a:custGeom>
          <a:avLst/>
          <a:gdLst/>
          <a:ahLst/>
          <a:cxnLst/>
          <a:rect l="0" t="0" r="0" b="0"/>
          <a:pathLst>
            <a:path>
              <a:moveTo>
                <a:pt x="0" y="15102"/>
              </a:moveTo>
              <a:lnTo>
                <a:pt x="591558" y="15102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71927" y="2136079"/>
        <a:ext cx="29577" cy="29577"/>
      </dsp:txXfrm>
    </dsp:sp>
    <dsp:sp modelId="{8071E941-1F8C-4985-AE42-502FED78671A}">
      <dsp:nvSpPr>
        <dsp:cNvPr id="0" name=""/>
        <dsp:cNvSpPr/>
      </dsp:nvSpPr>
      <dsp:spPr>
        <a:xfrm>
          <a:off x="5081453" y="1810581"/>
          <a:ext cx="3507936" cy="73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Учет и анализ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39" y="1831967"/>
        <a:ext cx="3465164" cy="687403"/>
      </dsp:txXfrm>
    </dsp:sp>
    <dsp:sp modelId="{817C65D3-E8F8-4E03-9E20-7B3FFD44CADC}">
      <dsp:nvSpPr>
        <dsp:cNvPr id="0" name=""/>
        <dsp:cNvSpPr/>
      </dsp:nvSpPr>
      <dsp:spPr>
        <a:xfrm rot="3387692">
          <a:off x="4253251" y="2555616"/>
          <a:ext cx="1066929" cy="30204"/>
        </a:xfrm>
        <a:custGeom>
          <a:avLst/>
          <a:gdLst/>
          <a:ahLst/>
          <a:cxnLst/>
          <a:rect l="0" t="0" r="0" b="0"/>
          <a:pathLst>
            <a:path>
              <a:moveTo>
                <a:pt x="0" y="15102"/>
              </a:moveTo>
              <a:lnTo>
                <a:pt x="1066929" y="15102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60042" y="2544046"/>
        <a:ext cx="53346" cy="53346"/>
      </dsp:txXfrm>
    </dsp:sp>
    <dsp:sp modelId="{6D70CEE3-3EB7-4D62-8721-3A704533CF1F}">
      <dsp:nvSpPr>
        <dsp:cNvPr id="0" name=""/>
        <dsp:cNvSpPr/>
      </dsp:nvSpPr>
      <dsp:spPr>
        <a:xfrm>
          <a:off x="5081453" y="2650282"/>
          <a:ext cx="3507936" cy="73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Контроллинг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39" y="2671668"/>
        <a:ext cx="3465164" cy="687403"/>
      </dsp:txXfrm>
    </dsp:sp>
    <dsp:sp modelId="{85381A0C-F276-4C1D-AB79-8369CED28FFC}">
      <dsp:nvSpPr>
        <dsp:cNvPr id="0" name=""/>
        <dsp:cNvSpPr/>
      </dsp:nvSpPr>
      <dsp:spPr>
        <a:xfrm rot="4270442">
          <a:off x="3873352" y="2975467"/>
          <a:ext cx="1826727" cy="30204"/>
        </a:xfrm>
        <a:custGeom>
          <a:avLst/>
          <a:gdLst/>
          <a:ahLst/>
          <a:cxnLst/>
          <a:rect l="0" t="0" r="0" b="0"/>
          <a:pathLst>
            <a:path>
              <a:moveTo>
                <a:pt x="0" y="15102"/>
              </a:moveTo>
              <a:lnTo>
                <a:pt x="1826727" y="15102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741047" y="2944901"/>
        <a:ext cx="91336" cy="91336"/>
      </dsp:txXfrm>
    </dsp:sp>
    <dsp:sp modelId="{5AED80F6-4FEA-4E5E-ABE7-1F284C83EEB5}">
      <dsp:nvSpPr>
        <dsp:cNvPr id="0" name=""/>
        <dsp:cNvSpPr/>
      </dsp:nvSpPr>
      <dsp:spPr>
        <a:xfrm>
          <a:off x="5081453" y="3489984"/>
          <a:ext cx="3507936" cy="7301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02839" y="3511370"/>
        <a:ext cx="3465164" cy="687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1D93D-0FBB-49C3-A0F8-4D3C906BCA7D}">
      <dsp:nvSpPr>
        <dsp:cNvPr id="0" name=""/>
        <dsp:cNvSpPr/>
      </dsp:nvSpPr>
      <dsp:spPr>
        <a:xfrm>
          <a:off x="608624" y="1738312"/>
          <a:ext cx="3382041" cy="7825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Обеспечивающие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подсистемы.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545" y="1761233"/>
        <a:ext cx="3336199" cy="736754"/>
      </dsp:txXfrm>
    </dsp:sp>
    <dsp:sp modelId="{EE7976FD-A1FC-419A-9FD9-C6674AAC3767}">
      <dsp:nvSpPr>
        <dsp:cNvPr id="0" name=""/>
        <dsp:cNvSpPr/>
      </dsp:nvSpPr>
      <dsp:spPr>
        <a:xfrm rot="18683378">
          <a:off x="3572778" y="1192943"/>
          <a:ext cx="2466697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466697" y="11370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744460" y="1142646"/>
        <a:ext cx="123334" cy="123334"/>
      </dsp:txXfrm>
    </dsp:sp>
    <dsp:sp modelId="{C9722781-6D48-413F-B93D-D581A5879FCD}">
      <dsp:nvSpPr>
        <dsp:cNvPr id="0" name=""/>
        <dsp:cNvSpPr/>
      </dsp:nvSpPr>
      <dsp:spPr>
        <a:xfrm>
          <a:off x="5621588" y="4141"/>
          <a:ext cx="3094267" cy="549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20243"/>
        <a:ext cx="3062063" cy="517549"/>
      </dsp:txXfrm>
    </dsp:sp>
    <dsp:sp modelId="{D73FF11B-1311-4833-A1AE-A9D7D212D416}">
      <dsp:nvSpPr>
        <dsp:cNvPr id="0" name=""/>
        <dsp:cNvSpPr/>
      </dsp:nvSpPr>
      <dsp:spPr>
        <a:xfrm rot="19394312">
          <a:off x="3788244" y="1509052"/>
          <a:ext cx="2035766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035766" y="11370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55233" y="1469528"/>
        <a:ext cx="101788" cy="101788"/>
      </dsp:txXfrm>
    </dsp:sp>
    <dsp:sp modelId="{3F00803D-BC28-426C-8995-C8E1084D4DC3}">
      <dsp:nvSpPr>
        <dsp:cNvPr id="0" name=""/>
        <dsp:cNvSpPr/>
      </dsp:nvSpPr>
      <dsp:spPr>
        <a:xfrm>
          <a:off x="5621588" y="636358"/>
          <a:ext cx="3061777" cy="549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Математическое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652460"/>
        <a:ext cx="3029573" cy="517549"/>
      </dsp:txXfrm>
    </dsp:sp>
    <dsp:sp modelId="{F06C9E7E-5713-4420-A1AD-955E1A698C3B}">
      <dsp:nvSpPr>
        <dsp:cNvPr id="0" name=""/>
        <dsp:cNvSpPr/>
      </dsp:nvSpPr>
      <dsp:spPr>
        <a:xfrm rot="20413884">
          <a:off x="3939598" y="1825160"/>
          <a:ext cx="1733057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733057" y="11370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762801" y="1793204"/>
        <a:ext cx="86652" cy="86652"/>
      </dsp:txXfrm>
    </dsp:sp>
    <dsp:sp modelId="{4EC7D512-97D2-424A-A7AD-D7D97733F58E}">
      <dsp:nvSpPr>
        <dsp:cNvPr id="0" name=""/>
        <dsp:cNvSpPr/>
      </dsp:nvSpPr>
      <dsp:spPr>
        <a:xfrm>
          <a:off x="5621588" y="1268575"/>
          <a:ext cx="3061777" cy="549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Программное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1284677"/>
        <a:ext cx="3029573" cy="517549"/>
      </dsp:txXfrm>
    </dsp:sp>
    <dsp:sp modelId="{AE11E61A-BD2A-42DF-BFCA-5C13EFF0FB8D}">
      <dsp:nvSpPr>
        <dsp:cNvPr id="0" name=""/>
        <dsp:cNvSpPr/>
      </dsp:nvSpPr>
      <dsp:spPr>
        <a:xfrm rot="97059">
          <a:off x="3990341" y="2141269"/>
          <a:ext cx="1631572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631572" y="11370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65338" y="2111850"/>
        <a:ext cx="81578" cy="81578"/>
      </dsp:txXfrm>
    </dsp:sp>
    <dsp:sp modelId="{13DF4DCC-7558-46DC-86E9-D947624BF143}">
      <dsp:nvSpPr>
        <dsp:cNvPr id="0" name=""/>
        <dsp:cNvSpPr/>
      </dsp:nvSpPr>
      <dsp:spPr>
        <a:xfrm>
          <a:off x="5621588" y="1900792"/>
          <a:ext cx="3061777" cy="549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1916894"/>
        <a:ext cx="3029573" cy="517549"/>
      </dsp:txXfrm>
    </dsp:sp>
    <dsp:sp modelId="{392F792A-D974-47E7-BC3E-04171E4D37A0}">
      <dsp:nvSpPr>
        <dsp:cNvPr id="0" name=""/>
        <dsp:cNvSpPr/>
      </dsp:nvSpPr>
      <dsp:spPr>
        <a:xfrm rot="1354901">
          <a:off x="3922956" y="2457377"/>
          <a:ext cx="1766341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766341" y="11370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761969" y="2424589"/>
        <a:ext cx="88317" cy="88317"/>
      </dsp:txXfrm>
    </dsp:sp>
    <dsp:sp modelId="{2C3EF2D5-3FFE-4362-80C3-742FF848333F}">
      <dsp:nvSpPr>
        <dsp:cNvPr id="0" name=""/>
        <dsp:cNvSpPr/>
      </dsp:nvSpPr>
      <dsp:spPr>
        <a:xfrm>
          <a:off x="5621588" y="2533009"/>
          <a:ext cx="3061777" cy="549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Организационное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2549111"/>
        <a:ext cx="3029573" cy="517549"/>
      </dsp:txXfrm>
    </dsp:sp>
    <dsp:sp modelId="{F3618F9B-89D8-4474-B980-26EF11122E58}">
      <dsp:nvSpPr>
        <dsp:cNvPr id="0" name=""/>
        <dsp:cNvSpPr/>
      </dsp:nvSpPr>
      <dsp:spPr>
        <a:xfrm rot="2326972">
          <a:off x="3760028" y="2773486"/>
          <a:ext cx="209219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092198" y="11370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53822" y="2732551"/>
        <a:ext cx="104609" cy="104609"/>
      </dsp:txXfrm>
    </dsp:sp>
    <dsp:sp modelId="{A96C106E-04B6-4BB9-991D-EE003568E18A}">
      <dsp:nvSpPr>
        <dsp:cNvPr id="0" name=""/>
        <dsp:cNvSpPr/>
      </dsp:nvSpPr>
      <dsp:spPr>
        <a:xfrm>
          <a:off x="5621588" y="3165225"/>
          <a:ext cx="3061777" cy="549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Правово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 обеспечение;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3181327"/>
        <a:ext cx="3029573" cy="517549"/>
      </dsp:txXfrm>
    </dsp:sp>
    <dsp:sp modelId="{89035F6C-0CB8-4FD7-8106-9F29C96BF577}">
      <dsp:nvSpPr>
        <dsp:cNvPr id="0" name=""/>
        <dsp:cNvSpPr/>
      </dsp:nvSpPr>
      <dsp:spPr>
        <a:xfrm rot="2999174">
          <a:off x="3537858" y="3089594"/>
          <a:ext cx="253653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2536538" y="11370"/>
              </a:lnTo>
            </a:path>
          </a:pathLst>
        </a:custGeom>
        <a:noFill/>
        <a:ln w="1397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742714" y="3037551"/>
        <a:ext cx="126826" cy="126826"/>
      </dsp:txXfrm>
    </dsp:sp>
    <dsp:sp modelId="{5669E937-F8D6-4B75-AD90-F1743F30DA22}">
      <dsp:nvSpPr>
        <dsp:cNvPr id="0" name=""/>
        <dsp:cNvSpPr/>
      </dsp:nvSpPr>
      <dsp:spPr>
        <a:xfrm>
          <a:off x="5621588" y="3797442"/>
          <a:ext cx="3061777" cy="5497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Прочие.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37690" y="3813544"/>
        <a:ext cx="3029573" cy="517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9055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39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7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79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46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59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92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3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10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6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4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E32E95E-A3AB-4924-A7C9-2AED49AEA531}" type="datetimeFigureOut">
              <a:rPr lang="ru-RU" smtClean="0"/>
              <a:t>02.07.2019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7BBF990-0D2B-4817-A53A-43E8FFAFB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по работе в приложении </a:t>
            </a:r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Office PowerPoint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25512" y="175559"/>
            <a:ext cx="6140976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«Колледж экономики и управления»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1200" y="6433106"/>
            <a:ext cx="831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2019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25512" y="192677"/>
            <a:ext cx="6140976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«Колледж экономики и управления»</a:t>
            </a:r>
            <a:endParaRPr lang="ru-RU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27093" y="922149"/>
            <a:ext cx="1582614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</a:t>
            </a:r>
            <a:endParaRPr lang="ru-RU" sz="2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7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032000" y="3441223"/>
          <a:ext cx="8128000" cy="3137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2397" y="1335131"/>
            <a:ext cx="11207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 (ИС) предназначается для сбора, хранения, обработки и поиска информации, используемой для целей управления и удовлетворения информационных потребностей. </a:t>
            </a:r>
          </a:p>
          <a:p>
            <a:pPr indent="44926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 содержит: </a:t>
            </a:r>
          </a:p>
          <a:p>
            <a:pPr marL="342900" lvl="0" indent="280988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подсистемы для поддержки функций управления; </a:t>
            </a:r>
          </a:p>
          <a:p>
            <a:pPr marL="342900" indent="280988"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для реализации операций обработки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93057" y="234498"/>
            <a:ext cx="10515600" cy="7379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подсистемы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64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95954" y="367690"/>
            <a:ext cx="688144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6764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920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Архитектура фон Неймана</a:t>
            </a:r>
            <a:b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37538" y="1268657"/>
            <a:ext cx="3516923" cy="8440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2076" y="2904027"/>
            <a:ext cx="1934308" cy="10726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–логическое устройство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41480" y="2892669"/>
            <a:ext cx="1934308" cy="107266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управления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2338" y="4466492"/>
            <a:ext cx="1160585" cy="7737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0738" y="4466492"/>
            <a:ext cx="1160585" cy="7737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431323" y="2112719"/>
            <a:ext cx="515815" cy="771157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7174522" y="2132870"/>
            <a:ext cx="515815" cy="771157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верх/вниз 12"/>
          <p:cNvSpPr/>
          <p:nvPr/>
        </p:nvSpPr>
        <p:spPr>
          <a:xfrm rot="16200000">
            <a:off x="5852748" y="2968868"/>
            <a:ext cx="486510" cy="890954"/>
          </a:xfrm>
          <a:prstGeom prst="up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952999" y="3996839"/>
            <a:ext cx="545124" cy="48980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3722076" y="3976689"/>
            <a:ext cx="592016" cy="479728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9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>
        <p14:prism dir="u"/>
      </p:transition>
    </mc:Choice>
    <mc:Fallback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300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17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17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4</TotalTime>
  <Words>126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Schoolbook</vt:lpstr>
      <vt:lpstr>Times New Roman</vt:lpstr>
      <vt:lpstr>Wingdings</vt:lpstr>
      <vt:lpstr>Wingdings 2</vt:lpstr>
      <vt:lpstr>View</vt:lpstr>
      <vt:lpstr>ПРАКТИКУМ по работе в приложении MS Office PowerPoint</vt:lpstr>
      <vt:lpstr>Информационная система</vt:lpstr>
      <vt:lpstr>Функциональные подсистемы </vt:lpstr>
      <vt:lpstr>Обеспечивающие подсистемы  </vt:lpstr>
      <vt:lpstr>Архитектура фон Неймана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по работе в приложении MS Office PowerPoint</dc:title>
  <dc:creator>Тоня</dc:creator>
  <cp:lastModifiedBy>Тоня</cp:lastModifiedBy>
  <cp:revision>2</cp:revision>
  <dcterms:created xsi:type="dcterms:W3CDTF">2019-07-02T20:13:39Z</dcterms:created>
  <dcterms:modified xsi:type="dcterms:W3CDTF">2019-07-02T20:19:57Z</dcterms:modified>
</cp:coreProperties>
</file>