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5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использования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IBM DB2 Universal</c:v>
                </c:pt>
                <c:pt idx="1">
                  <c:v>Microsoft SQL Server</c:v>
                </c:pt>
                <c:pt idx="2">
                  <c:v>Oracle Oracle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0.02</c:v>
                </c:pt>
                <c:pt idx="1">
                  <c:v>0.82</c:v>
                </c:pt>
                <c:pt idx="2">
                  <c:v>0.14000000000000001</c:v>
                </c:pt>
                <c:pt idx="3">
                  <c:v>0.04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27559055118099E-2"/>
          <c:y val="0.88019359742903558"/>
          <c:w val="0.95656975885826767"/>
          <c:h val="0.1057439034360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24C71-7BE2-4F24-99D2-FF2FC5DE658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187C5068-D22E-4C41-A513-C9FA2BB27B24}">
      <dgm:prSet phldrT="[Текст]"/>
      <dgm:spPr/>
      <dgm:t>
        <a:bodyPr/>
        <a:lstStyle/>
        <a:p>
          <a:r>
            <a:rPr lang="en-US" dirty="0" smtClean="0"/>
            <a:t>IBM DB2</a:t>
          </a:r>
          <a:endParaRPr lang="ru-RU" dirty="0"/>
        </a:p>
      </dgm:t>
    </dgm:pt>
    <dgm:pt modelId="{43EC1A0F-0B16-4DBC-BB43-4F8B59675092}" type="parTrans" cxnId="{15725718-829A-4912-8A3D-068D05CA9E01}">
      <dgm:prSet/>
      <dgm:spPr/>
      <dgm:t>
        <a:bodyPr/>
        <a:lstStyle/>
        <a:p>
          <a:endParaRPr lang="ru-RU"/>
        </a:p>
      </dgm:t>
    </dgm:pt>
    <dgm:pt modelId="{3E8BDA96-86D3-414A-BFE2-67EE2814AC0F}" type="sibTrans" cxnId="{15725718-829A-4912-8A3D-068D05CA9E01}">
      <dgm:prSet/>
      <dgm:spPr/>
      <dgm:t>
        <a:bodyPr/>
        <a:lstStyle/>
        <a:p>
          <a:endParaRPr lang="ru-RU"/>
        </a:p>
      </dgm:t>
    </dgm:pt>
    <dgm:pt modelId="{48D47426-C30C-4DEB-A269-FD454D15A90F}">
      <dgm:prSet phldrT="[Текст]"/>
      <dgm:spPr/>
      <dgm:t>
        <a:bodyPr/>
        <a:lstStyle/>
        <a:p>
          <a:r>
            <a:rPr lang="ru-RU" dirty="0" err="1" smtClean="0">
              <a:effectLst/>
              <a:latin typeface="Century" panose="02040604050505020304" pitchFamily="18" charset="0"/>
            </a:rPr>
            <a:t>Microsoft</a:t>
          </a:r>
          <a:r>
            <a:rPr lang="en-US" dirty="0" smtClean="0">
              <a:effectLst/>
              <a:latin typeface="Century" panose="02040604050505020304" pitchFamily="18" charset="0"/>
            </a:rPr>
            <a:t> </a:t>
          </a:r>
          <a:r>
            <a:rPr lang="ru-RU" dirty="0" smtClean="0">
              <a:effectLst/>
              <a:latin typeface="Century" panose="02040604050505020304" pitchFamily="18" charset="0"/>
            </a:rPr>
            <a:t>SQL </a:t>
          </a:r>
          <a:r>
            <a:rPr lang="ru-RU" dirty="0" err="1" smtClean="0">
              <a:effectLst/>
              <a:latin typeface="Century" panose="02040604050505020304" pitchFamily="18" charset="0"/>
            </a:rPr>
            <a:t>Server</a:t>
          </a:r>
          <a:endParaRPr lang="ru-RU" dirty="0"/>
        </a:p>
      </dgm:t>
    </dgm:pt>
    <dgm:pt modelId="{E1636F71-977D-41CD-845C-8197E16AF0D3}" type="parTrans" cxnId="{F6A21523-8C1B-455A-B162-B60E1BEFA0F8}">
      <dgm:prSet/>
      <dgm:spPr/>
      <dgm:t>
        <a:bodyPr/>
        <a:lstStyle/>
        <a:p>
          <a:endParaRPr lang="ru-RU"/>
        </a:p>
      </dgm:t>
    </dgm:pt>
    <dgm:pt modelId="{7AFCA094-4088-45D2-A37A-0C36B9240E4C}" type="sibTrans" cxnId="{F6A21523-8C1B-455A-B162-B60E1BEFA0F8}">
      <dgm:prSet/>
      <dgm:spPr/>
      <dgm:t>
        <a:bodyPr/>
        <a:lstStyle/>
        <a:p>
          <a:endParaRPr lang="ru-RU"/>
        </a:p>
      </dgm:t>
    </dgm:pt>
    <dgm:pt modelId="{33A36284-BA45-48B1-8FBA-60BBE53494DB}">
      <dgm:prSet phldrT="[Текст]"/>
      <dgm:spPr/>
      <dgm:t>
        <a:bodyPr/>
        <a:lstStyle/>
        <a:p>
          <a:r>
            <a:rPr lang="ru-RU" dirty="0" err="1" smtClean="0">
              <a:effectLst/>
              <a:latin typeface="Century" panose="02040604050505020304" pitchFamily="18" charset="0"/>
            </a:rPr>
            <a:t>Oracle</a:t>
          </a:r>
          <a:endParaRPr lang="ru-RU" dirty="0"/>
        </a:p>
      </dgm:t>
    </dgm:pt>
    <dgm:pt modelId="{F1A65B80-47EF-4928-B790-E2271B85797F}" type="parTrans" cxnId="{49BADB10-F5F3-470D-A0A6-6BEAD7481E15}">
      <dgm:prSet/>
      <dgm:spPr/>
      <dgm:t>
        <a:bodyPr/>
        <a:lstStyle/>
        <a:p>
          <a:endParaRPr lang="ru-RU"/>
        </a:p>
      </dgm:t>
    </dgm:pt>
    <dgm:pt modelId="{87612192-613C-426C-9E32-236E2BFFE759}" type="sibTrans" cxnId="{49BADB10-F5F3-470D-A0A6-6BEAD7481E15}">
      <dgm:prSet/>
      <dgm:spPr/>
      <dgm:t>
        <a:bodyPr/>
        <a:lstStyle/>
        <a:p>
          <a:endParaRPr lang="ru-RU"/>
        </a:p>
      </dgm:t>
    </dgm:pt>
    <dgm:pt modelId="{982CB2CF-AA3C-4855-82DF-DBC53FD57278}" type="pres">
      <dgm:prSet presAssocID="{D9C24C71-7BE2-4F24-99D2-FF2FC5DE658D}" presName="linearFlow" presStyleCnt="0">
        <dgm:presLayoutVars>
          <dgm:dir/>
          <dgm:resizeHandles val="exact"/>
        </dgm:presLayoutVars>
      </dgm:prSet>
      <dgm:spPr/>
    </dgm:pt>
    <dgm:pt modelId="{32578128-43E9-4CA9-B94D-3BFD524600A2}" type="pres">
      <dgm:prSet presAssocID="{187C5068-D22E-4C41-A513-C9FA2BB27B24}" presName="composite" presStyleCnt="0"/>
      <dgm:spPr/>
    </dgm:pt>
    <dgm:pt modelId="{A990A965-B7A3-47F9-B5A9-B0E59CC4CE54}" type="pres">
      <dgm:prSet presAssocID="{187C5068-D22E-4C41-A513-C9FA2BB27B24}" presName="imgShp" presStyleLbl="fgImgPlace1" presStyleIdx="0" presStyleCnt="3" custScaleX="1734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7891B6B-0871-4A18-8790-48C326B902C8}" type="pres">
      <dgm:prSet presAssocID="{187C5068-D22E-4C41-A513-C9FA2BB27B24}" presName="txShp" presStyleLbl="node1" presStyleIdx="0" presStyleCnt="3">
        <dgm:presLayoutVars>
          <dgm:bulletEnabled val="1"/>
        </dgm:presLayoutVars>
      </dgm:prSet>
      <dgm:spPr/>
    </dgm:pt>
    <dgm:pt modelId="{371B30FA-5CD9-44D7-947E-027ADB9E76A8}" type="pres">
      <dgm:prSet presAssocID="{3E8BDA96-86D3-414A-BFE2-67EE2814AC0F}" presName="spacing" presStyleCnt="0"/>
      <dgm:spPr/>
    </dgm:pt>
    <dgm:pt modelId="{5FBDB032-D07C-4C39-881A-BDF044C24CD4}" type="pres">
      <dgm:prSet presAssocID="{48D47426-C30C-4DEB-A269-FD454D15A90F}" presName="composite" presStyleCnt="0"/>
      <dgm:spPr/>
    </dgm:pt>
    <dgm:pt modelId="{25D361C9-96AA-463D-ACA7-B69EFB1E3B82}" type="pres">
      <dgm:prSet presAssocID="{48D47426-C30C-4DEB-A269-FD454D15A90F}" presName="imgShp" presStyleLbl="fgImgPlace1" presStyleIdx="1" presStyleCnt="3" custScaleX="173480"/>
      <dgm:spPr>
        <a:blipFill dpi="0" rotWithShape="1">
          <a:blip xmlns:r="http://schemas.openxmlformats.org/officeDocument/2006/relationships" r:embed="rId2"/>
          <a:srcRect/>
          <a:stretch>
            <a:fillRect l="11000" r="8000"/>
          </a:stretch>
        </a:blipFill>
      </dgm:spPr>
    </dgm:pt>
    <dgm:pt modelId="{2835C036-4542-4C0C-BA98-B11A1E059E46}" type="pres">
      <dgm:prSet presAssocID="{48D47426-C30C-4DEB-A269-FD454D15A90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4B9AF-F617-4A0E-B463-FF925B725F72}" type="pres">
      <dgm:prSet presAssocID="{7AFCA094-4088-45D2-A37A-0C36B9240E4C}" presName="spacing" presStyleCnt="0"/>
      <dgm:spPr/>
    </dgm:pt>
    <dgm:pt modelId="{082C5428-08AD-48AB-804A-DD07CE9300B5}" type="pres">
      <dgm:prSet presAssocID="{33A36284-BA45-48B1-8FBA-60BBE53494DB}" presName="composite" presStyleCnt="0"/>
      <dgm:spPr/>
    </dgm:pt>
    <dgm:pt modelId="{67395CCB-320E-4D3B-B071-09DEFCDA327F}" type="pres">
      <dgm:prSet presAssocID="{33A36284-BA45-48B1-8FBA-60BBE53494DB}" presName="imgShp" presStyleLbl="fgImgPlace1" presStyleIdx="2" presStyleCnt="3" custScaleX="17348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C3EE678-9C2C-421A-ACCF-F6F1B8514157}" type="pres">
      <dgm:prSet presAssocID="{33A36284-BA45-48B1-8FBA-60BBE53494D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FDC854-3DB9-47F7-947F-A01FFE4D7DC6}" type="presOf" srcId="{187C5068-D22E-4C41-A513-C9FA2BB27B24}" destId="{37891B6B-0871-4A18-8790-48C326B902C8}" srcOrd="0" destOrd="0" presId="urn:microsoft.com/office/officeart/2005/8/layout/vList3"/>
    <dgm:cxn modelId="{49BADB10-F5F3-470D-A0A6-6BEAD7481E15}" srcId="{D9C24C71-7BE2-4F24-99D2-FF2FC5DE658D}" destId="{33A36284-BA45-48B1-8FBA-60BBE53494DB}" srcOrd="2" destOrd="0" parTransId="{F1A65B80-47EF-4928-B790-E2271B85797F}" sibTransId="{87612192-613C-426C-9E32-236E2BFFE759}"/>
    <dgm:cxn modelId="{15725718-829A-4912-8A3D-068D05CA9E01}" srcId="{D9C24C71-7BE2-4F24-99D2-FF2FC5DE658D}" destId="{187C5068-D22E-4C41-A513-C9FA2BB27B24}" srcOrd="0" destOrd="0" parTransId="{43EC1A0F-0B16-4DBC-BB43-4F8B59675092}" sibTransId="{3E8BDA96-86D3-414A-BFE2-67EE2814AC0F}"/>
    <dgm:cxn modelId="{26AE864A-7313-4C70-89D4-1805685E504E}" type="presOf" srcId="{D9C24C71-7BE2-4F24-99D2-FF2FC5DE658D}" destId="{982CB2CF-AA3C-4855-82DF-DBC53FD57278}" srcOrd="0" destOrd="0" presId="urn:microsoft.com/office/officeart/2005/8/layout/vList3"/>
    <dgm:cxn modelId="{33011BDA-A3C9-4219-88D6-320CE45F6D95}" type="presOf" srcId="{48D47426-C30C-4DEB-A269-FD454D15A90F}" destId="{2835C036-4542-4C0C-BA98-B11A1E059E46}" srcOrd="0" destOrd="0" presId="urn:microsoft.com/office/officeart/2005/8/layout/vList3"/>
    <dgm:cxn modelId="{F6A21523-8C1B-455A-B162-B60E1BEFA0F8}" srcId="{D9C24C71-7BE2-4F24-99D2-FF2FC5DE658D}" destId="{48D47426-C30C-4DEB-A269-FD454D15A90F}" srcOrd="1" destOrd="0" parTransId="{E1636F71-977D-41CD-845C-8197E16AF0D3}" sibTransId="{7AFCA094-4088-45D2-A37A-0C36B9240E4C}"/>
    <dgm:cxn modelId="{A8317EDC-B3F3-4CEB-9CF7-AB01569AAA90}" type="presOf" srcId="{33A36284-BA45-48B1-8FBA-60BBE53494DB}" destId="{5C3EE678-9C2C-421A-ACCF-F6F1B8514157}" srcOrd="0" destOrd="0" presId="urn:microsoft.com/office/officeart/2005/8/layout/vList3"/>
    <dgm:cxn modelId="{D5B96B83-0573-4F4C-9DE8-D7F420EC87CD}" type="presParOf" srcId="{982CB2CF-AA3C-4855-82DF-DBC53FD57278}" destId="{32578128-43E9-4CA9-B94D-3BFD524600A2}" srcOrd="0" destOrd="0" presId="urn:microsoft.com/office/officeart/2005/8/layout/vList3"/>
    <dgm:cxn modelId="{824713A1-F2CB-483B-80A2-601EC9A20440}" type="presParOf" srcId="{32578128-43E9-4CA9-B94D-3BFD524600A2}" destId="{A990A965-B7A3-47F9-B5A9-B0E59CC4CE54}" srcOrd="0" destOrd="0" presId="urn:microsoft.com/office/officeart/2005/8/layout/vList3"/>
    <dgm:cxn modelId="{EA088165-41FD-41F9-A923-472437B2662E}" type="presParOf" srcId="{32578128-43E9-4CA9-B94D-3BFD524600A2}" destId="{37891B6B-0871-4A18-8790-48C326B902C8}" srcOrd="1" destOrd="0" presId="urn:microsoft.com/office/officeart/2005/8/layout/vList3"/>
    <dgm:cxn modelId="{AE505A1F-98F2-4357-8E74-F03A3286B2E8}" type="presParOf" srcId="{982CB2CF-AA3C-4855-82DF-DBC53FD57278}" destId="{371B30FA-5CD9-44D7-947E-027ADB9E76A8}" srcOrd="1" destOrd="0" presId="urn:microsoft.com/office/officeart/2005/8/layout/vList3"/>
    <dgm:cxn modelId="{6701C74E-A49B-4592-9A8C-7972CE083D56}" type="presParOf" srcId="{982CB2CF-AA3C-4855-82DF-DBC53FD57278}" destId="{5FBDB032-D07C-4C39-881A-BDF044C24CD4}" srcOrd="2" destOrd="0" presId="urn:microsoft.com/office/officeart/2005/8/layout/vList3"/>
    <dgm:cxn modelId="{EED3A74A-39A6-45E8-8AD6-BCD46E427FAF}" type="presParOf" srcId="{5FBDB032-D07C-4C39-881A-BDF044C24CD4}" destId="{25D361C9-96AA-463D-ACA7-B69EFB1E3B82}" srcOrd="0" destOrd="0" presId="urn:microsoft.com/office/officeart/2005/8/layout/vList3"/>
    <dgm:cxn modelId="{79F9CDEF-0BB0-450D-AA8F-981C6607A7D2}" type="presParOf" srcId="{5FBDB032-D07C-4C39-881A-BDF044C24CD4}" destId="{2835C036-4542-4C0C-BA98-B11A1E059E46}" srcOrd="1" destOrd="0" presId="urn:microsoft.com/office/officeart/2005/8/layout/vList3"/>
    <dgm:cxn modelId="{3E6C78C0-375A-47EE-957E-36DCC6C62FDF}" type="presParOf" srcId="{982CB2CF-AA3C-4855-82DF-DBC53FD57278}" destId="{7004B9AF-F617-4A0E-B463-FF925B725F72}" srcOrd="3" destOrd="0" presId="urn:microsoft.com/office/officeart/2005/8/layout/vList3"/>
    <dgm:cxn modelId="{3C8F2E33-7C27-4469-9C7F-48BF36401E73}" type="presParOf" srcId="{982CB2CF-AA3C-4855-82DF-DBC53FD57278}" destId="{082C5428-08AD-48AB-804A-DD07CE9300B5}" srcOrd="4" destOrd="0" presId="urn:microsoft.com/office/officeart/2005/8/layout/vList3"/>
    <dgm:cxn modelId="{48FDB68C-856B-4491-90D8-107D20A9C752}" type="presParOf" srcId="{082C5428-08AD-48AB-804A-DD07CE9300B5}" destId="{67395CCB-320E-4D3B-B071-09DEFCDA327F}" srcOrd="0" destOrd="0" presId="urn:microsoft.com/office/officeart/2005/8/layout/vList3"/>
    <dgm:cxn modelId="{E7B619FD-0C9D-4ECC-837A-17D5A8152849}" type="presParOf" srcId="{082C5428-08AD-48AB-804A-DD07CE9300B5}" destId="{5C3EE678-9C2C-421A-ACCF-F6F1B85141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41B7C-D1B7-4648-AD3F-1EA3F73C0E1A}" type="doc">
      <dgm:prSet loTypeId="urn:microsoft.com/office/officeart/2005/8/layout/hList9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780DF43-F19E-40EB-ABC6-AD02005F5907}">
      <dgm:prSet phldrT="[Текст]" custT="1"/>
      <dgm:spPr/>
      <dgm:t>
        <a:bodyPr/>
        <a:lstStyle/>
        <a:p>
          <a:r>
            <a:rPr lang="ru-RU" sz="1800" dirty="0" smtClean="0">
              <a:latin typeface="Century" panose="02040604050505020304" pitchFamily="18" charset="0"/>
            </a:rPr>
            <a:t>«Ассистент»</a:t>
          </a:r>
          <a:endParaRPr lang="ru-RU" sz="1800" dirty="0">
            <a:latin typeface="Century" panose="02040604050505020304" pitchFamily="18" charset="0"/>
          </a:endParaRPr>
        </a:p>
      </dgm:t>
    </dgm:pt>
    <dgm:pt modelId="{E21AAF0F-3B13-4F2E-82BC-2946E5302F05}" type="parTrans" cxnId="{FDF1CC6A-0401-4C45-AC35-40C08AD94A86}">
      <dgm:prSet/>
      <dgm:spPr/>
      <dgm:t>
        <a:bodyPr/>
        <a:lstStyle/>
        <a:p>
          <a:endParaRPr lang="ru-RU"/>
        </a:p>
      </dgm:t>
    </dgm:pt>
    <dgm:pt modelId="{99EE7337-8F58-4246-889A-285646AF6F22}" type="sibTrans" cxnId="{FDF1CC6A-0401-4C45-AC35-40C08AD94A86}">
      <dgm:prSet/>
      <dgm:spPr/>
      <dgm:t>
        <a:bodyPr/>
        <a:lstStyle/>
        <a:p>
          <a:endParaRPr lang="ru-RU"/>
        </a:p>
      </dgm:t>
    </dgm:pt>
    <dgm:pt modelId="{01C80B71-E2B0-4659-A362-53556BC356B1}">
      <dgm:prSet phldrT="[Текст]" custT="1"/>
      <dgm:spPr/>
      <dgm:t>
        <a:bodyPr tIns="0" rIns="0" bIns="0"/>
        <a:lstStyle/>
        <a:p>
          <a:r>
            <a:rPr lang="ru-RU" sz="1600" dirty="0" smtClean="0">
              <a:latin typeface="Century" panose="02040604050505020304" pitchFamily="18" charset="0"/>
            </a:rPr>
            <a:t>используется разветвленное меню, не требуется специальной подготовки пользователя</a:t>
          </a:r>
          <a:endParaRPr lang="ru-RU" sz="1600" dirty="0">
            <a:latin typeface="Century" panose="02040604050505020304" pitchFamily="18" charset="0"/>
          </a:endParaRPr>
        </a:p>
      </dgm:t>
    </dgm:pt>
    <dgm:pt modelId="{8DAE60B8-31F2-49D9-95E6-C24AAD7B37D2}" type="parTrans" cxnId="{99CE2988-66D5-47BC-8F86-CD6BB4F6C419}">
      <dgm:prSet/>
      <dgm:spPr/>
      <dgm:t>
        <a:bodyPr/>
        <a:lstStyle/>
        <a:p>
          <a:endParaRPr lang="ru-RU"/>
        </a:p>
      </dgm:t>
    </dgm:pt>
    <dgm:pt modelId="{BD96FBA3-C5C4-478B-8EC0-EC27C417C0A0}" type="sibTrans" cxnId="{99CE2988-66D5-47BC-8F86-CD6BB4F6C419}">
      <dgm:prSet/>
      <dgm:spPr/>
      <dgm:t>
        <a:bodyPr/>
        <a:lstStyle/>
        <a:p>
          <a:endParaRPr lang="ru-RU"/>
        </a:p>
      </dgm:t>
    </dgm:pt>
    <dgm:pt modelId="{C7A7EF31-4231-4664-AB06-182AB5FBBBFF}">
      <dgm:prSet phldrT="[Текст]" custT="1"/>
      <dgm:spPr/>
      <dgm:t>
        <a:bodyPr/>
        <a:lstStyle/>
        <a:p>
          <a:r>
            <a:rPr lang="ru-RU" sz="1800" dirty="0" smtClean="0">
              <a:latin typeface="Century" panose="02040604050505020304" pitchFamily="18" charset="0"/>
            </a:rPr>
            <a:t>Командный режим</a:t>
          </a:r>
          <a:endParaRPr lang="ru-RU" sz="1800" dirty="0">
            <a:latin typeface="Century" panose="02040604050505020304" pitchFamily="18" charset="0"/>
          </a:endParaRPr>
        </a:p>
      </dgm:t>
    </dgm:pt>
    <dgm:pt modelId="{7C2D3614-57FE-4F24-AFB4-441187DF9C01}" type="parTrans" cxnId="{67711323-371D-4656-AC40-8DF232E0D425}">
      <dgm:prSet/>
      <dgm:spPr/>
      <dgm:t>
        <a:bodyPr/>
        <a:lstStyle/>
        <a:p>
          <a:endParaRPr lang="ru-RU"/>
        </a:p>
      </dgm:t>
    </dgm:pt>
    <dgm:pt modelId="{F0244122-123C-4441-A03B-427131E06361}" type="sibTrans" cxnId="{67711323-371D-4656-AC40-8DF232E0D425}">
      <dgm:prSet/>
      <dgm:spPr/>
      <dgm:t>
        <a:bodyPr/>
        <a:lstStyle/>
        <a:p>
          <a:endParaRPr lang="ru-RU"/>
        </a:p>
      </dgm:t>
    </dgm:pt>
    <dgm:pt modelId="{FE4CE424-80EB-4EDC-884F-06DC549E6478}">
      <dgm:prSet phldrT="[Текст]" custT="1"/>
      <dgm:spPr/>
      <dgm:t>
        <a:bodyPr tIns="0" rIns="0" bIns="0"/>
        <a:lstStyle/>
        <a:p>
          <a:r>
            <a:rPr lang="ru-RU" sz="1600" dirty="0" smtClean="0">
              <a:latin typeface="Century" panose="02040604050505020304" pitchFamily="18" charset="0"/>
            </a:rPr>
            <a:t>взаимодействие с системой посредством ввода команд, требуется подготовка пользователя (должен знать язык команд СУБД)</a:t>
          </a:r>
          <a:endParaRPr lang="ru-RU" sz="1600" dirty="0">
            <a:latin typeface="Century" panose="02040604050505020304" pitchFamily="18" charset="0"/>
          </a:endParaRPr>
        </a:p>
      </dgm:t>
    </dgm:pt>
    <dgm:pt modelId="{C3B1D918-099F-4A6E-AB82-A16717BE7BE8}" type="parTrans" cxnId="{21302DFC-BE36-4C0F-9832-264FB989113F}">
      <dgm:prSet/>
      <dgm:spPr/>
      <dgm:t>
        <a:bodyPr/>
        <a:lstStyle/>
        <a:p>
          <a:endParaRPr lang="ru-RU"/>
        </a:p>
      </dgm:t>
    </dgm:pt>
    <dgm:pt modelId="{924442D2-2CDF-423B-A862-A1E87CEA2357}" type="sibTrans" cxnId="{21302DFC-BE36-4C0F-9832-264FB989113F}">
      <dgm:prSet/>
      <dgm:spPr/>
      <dgm:t>
        <a:bodyPr/>
        <a:lstStyle/>
        <a:p>
          <a:endParaRPr lang="ru-RU"/>
        </a:p>
      </dgm:t>
    </dgm:pt>
    <dgm:pt modelId="{951DCCC4-E7E1-47E9-ADDF-B288967F68CE}">
      <dgm:prSet phldrT="[Текст]" custT="1"/>
      <dgm:spPr/>
      <dgm:t>
        <a:bodyPr/>
        <a:lstStyle/>
        <a:p>
          <a:r>
            <a:rPr lang="ru-RU" sz="1800" dirty="0" smtClean="0">
              <a:latin typeface="Century" panose="02040604050505020304" pitchFamily="18" charset="0"/>
            </a:rPr>
            <a:t>Программный режим</a:t>
          </a:r>
          <a:endParaRPr lang="ru-RU" sz="1800" dirty="0">
            <a:latin typeface="Century" panose="02040604050505020304" pitchFamily="18" charset="0"/>
          </a:endParaRPr>
        </a:p>
      </dgm:t>
    </dgm:pt>
    <dgm:pt modelId="{304C3676-2257-48C6-A67A-C794A18F7D56}" type="parTrans" cxnId="{0B9A7DFF-3B82-4199-94BA-D3D3BA306920}">
      <dgm:prSet/>
      <dgm:spPr/>
      <dgm:t>
        <a:bodyPr/>
        <a:lstStyle/>
        <a:p>
          <a:endParaRPr lang="ru-RU"/>
        </a:p>
      </dgm:t>
    </dgm:pt>
    <dgm:pt modelId="{86FFC428-90A5-40EF-8A5F-01810572EB62}" type="sibTrans" cxnId="{0B9A7DFF-3B82-4199-94BA-D3D3BA306920}">
      <dgm:prSet/>
      <dgm:spPr/>
      <dgm:t>
        <a:bodyPr/>
        <a:lstStyle/>
        <a:p>
          <a:endParaRPr lang="ru-RU"/>
        </a:p>
      </dgm:t>
    </dgm:pt>
    <dgm:pt modelId="{DB209C7D-9C23-4E58-A6E3-E3670B93347C}">
      <dgm:prSet custT="1"/>
      <dgm:spPr/>
      <dgm:t>
        <a:bodyPr tIns="0" rIns="0" bIns="0"/>
        <a:lstStyle/>
        <a:p>
          <a:r>
            <a:rPr lang="ru-RU" sz="1600" dirty="0" smtClean="0">
              <a:latin typeface="Century" panose="02040604050505020304" pitchFamily="18" charset="0"/>
            </a:rPr>
            <a:t>для взаимодействия используется язык СУБД, позволяющий создавать программы, имеющие «дружественный» пользовательский интерфейс</a:t>
          </a:r>
          <a:endParaRPr lang="ru-RU" sz="1600" dirty="0">
            <a:latin typeface="Century" panose="02040604050505020304" pitchFamily="18" charset="0"/>
          </a:endParaRPr>
        </a:p>
      </dgm:t>
    </dgm:pt>
    <dgm:pt modelId="{9A337EA7-3509-4281-BA47-2E6C040200C8}" type="parTrans" cxnId="{0D6AFEDF-1B0F-4E41-8705-72B7EC8F659C}">
      <dgm:prSet/>
      <dgm:spPr/>
      <dgm:t>
        <a:bodyPr/>
        <a:lstStyle/>
        <a:p>
          <a:endParaRPr lang="ru-RU"/>
        </a:p>
      </dgm:t>
    </dgm:pt>
    <dgm:pt modelId="{7EFC35EA-7F27-4650-BC3E-76E8C87DDE59}" type="sibTrans" cxnId="{0D6AFEDF-1B0F-4E41-8705-72B7EC8F659C}">
      <dgm:prSet/>
      <dgm:spPr/>
      <dgm:t>
        <a:bodyPr/>
        <a:lstStyle/>
        <a:p>
          <a:endParaRPr lang="ru-RU"/>
        </a:p>
      </dgm:t>
    </dgm:pt>
    <dgm:pt modelId="{E8839429-A291-4CD3-B476-995C9037480A}" type="pres">
      <dgm:prSet presAssocID="{C9C41B7C-D1B7-4648-AD3F-1EA3F73C0E1A}" presName="list" presStyleCnt="0">
        <dgm:presLayoutVars>
          <dgm:dir/>
          <dgm:animLvl val="lvl"/>
        </dgm:presLayoutVars>
      </dgm:prSet>
      <dgm:spPr/>
    </dgm:pt>
    <dgm:pt modelId="{BED15DE2-A396-43CA-BC53-90E830C4122D}" type="pres">
      <dgm:prSet presAssocID="{8780DF43-F19E-40EB-ABC6-AD02005F5907}" presName="posSpace" presStyleCnt="0"/>
      <dgm:spPr/>
    </dgm:pt>
    <dgm:pt modelId="{76B77262-E015-4905-B7FC-EE6D675E8100}" type="pres">
      <dgm:prSet presAssocID="{8780DF43-F19E-40EB-ABC6-AD02005F5907}" presName="vertFlow" presStyleCnt="0"/>
      <dgm:spPr/>
    </dgm:pt>
    <dgm:pt modelId="{4D61844C-1DF4-4359-8EDA-DE373BFF3EAA}" type="pres">
      <dgm:prSet presAssocID="{8780DF43-F19E-40EB-ABC6-AD02005F5907}" presName="topSpace" presStyleCnt="0"/>
      <dgm:spPr/>
    </dgm:pt>
    <dgm:pt modelId="{101913F1-DA17-4BE1-95BA-4ACE803ED459}" type="pres">
      <dgm:prSet presAssocID="{8780DF43-F19E-40EB-ABC6-AD02005F5907}" presName="firstComp" presStyleCnt="0"/>
      <dgm:spPr/>
    </dgm:pt>
    <dgm:pt modelId="{7B577E78-E273-4093-A688-EE6BCA59CE87}" type="pres">
      <dgm:prSet presAssocID="{8780DF43-F19E-40EB-ABC6-AD02005F5907}" presName="firstChild" presStyleLbl="bgAccFollowNode1" presStyleIdx="0" presStyleCnt="3" custScaleX="159257" custScaleY="246517" custLinFactY="6590" custLinFactNeighborX="48735" custLinFactNeighborY="100000"/>
      <dgm:spPr/>
      <dgm:t>
        <a:bodyPr/>
        <a:lstStyle/>
        <a:p>
          <a:endParaRPr lang="ru-RU"/>
        </a:p>
      </dgm:t>
    </dgm:pt>
    <dgm:pt modelId="{AB4D0CD5-2913-49B7-BA4E-8084E121FABB}" type="pres">
      <dgm:prSet presAssocID="{8780DF43-F19E-40EB-ABC6-AD02005F5907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38964-3047-4A8D-B69E-3CDC0FDC4141}" type="pres">
      <dgm:prSet presAssocID="{8780DF43-F19E-40EB-ABC6-AD02005F5907}" presName="negSpace" presStyleCnt="0"/>
      <dgm:spPr/>
    </dgm:pt>
    <dgm:pt modelId="{4C6E6E95-0066-408B-8019-DAE336464161}" type="pres">
      <dgm:prSet presAssocID="{8780DF43-F19E-40EB-ABC6-AD02005F5907}" presName="circle" presStyleLbl="node1" presStyleIdx="0" presStyleCnt="3" custScaleX="196001" custScaleY="127135" custLinFactNeighborX="-17675" custLinFactNeighborY="51742"/>
      <dgm:spPr/>
    </dgm:pt>
    <dgm:pt modelId="{25F0518B-5D73-439F-BA3F-7DA3FBDF6EAE}" type="pres">
      <dgm:prSet presAssocID="{99EE7337-8F58-4246-889A-285646AF6F22}" presName="transSpace" presStyleCnt="0"/>
      <dgm:spPr/>
    </dgm:pt>
    <dgm:pt modelId="{CBA4DB06-39D4-4EE3-B03F-FE4172157BF7}" type="pres">
      <dgm:prSet presAssocID="{C7A7EF31-4231-4664-AB06-182AB5FBBBFF}" presName="posSpace" presStyleCnt="0"/>
      <dgm:spPr/>
    </dgm:pt>
    <dgm:pt modelId="{93915716-6582-4165-913E-D915134FBB89}" type="pres">
      <dgm:prSet presAssocID="{C7A7EF31-4231-4664-AB06-182AB5FBBBFF}" presName="vertFlow" presStyleCnt="0"/>
      <dgm:spPr/>
    </dgm:pt>
    <dgm:pt modelId="{74E05DDA-E477-4F2F-8767-1313684C8B0D}" type="pres">
      <dgm:prSet presAssocID="{C7A7EF31-4231-4664-AB06-182AB5FBBBFF}" presName="topSpace" presStyleCnt="0"/>
      <dgm:spPr/>
    </dgm:pt>
    <dgm:pt modelId="{9767901D-6A5C-4539-A226-7B4B67E76F30}" type="pres">
      <dgm:prSet presAssocID="{C7A7EF31-4231-4664-AB06-182AB5FBBBFF}" presName="firstComp" presStyleCnt="0"/>
      <dgm:spPr/>
    </dgm:pt>
    <dgm:pt modelId="{A7286C63-19D2-494D-A6E3-D58C7923C16C}" type="pres">
      <dgm:prSet presAssocID="{C7A7EF31-4231-4664-AB06-182AB5FBBBFF}" presName="firstChild" presStyleLbl="bgAccFollowNode1" presStyleIdx="1" presStyleCnt="3" custScaleX="159257" custScaleY="246517" custLinFactY="5298" custLinFactNeighborX="-13588" custLinFactNeighborY="100000"/>
      <dgm:spPr/>
      <dgm:t>
        <a:bodyPr/>
        <a:lstStyle/>
        <a:p>
          <a:endParaRPr lang="ru-RU"/>
        </a:p>
      </dgm:t>
    </dgm:pt>
    <dgm:pt modelId="{679651BA-25FD-4C32-BAD8-A7485146488C}" type="pres">
      <dgm:prSet presAssocID="{C7A7EF31-4231-4664-AB06-182AB5FBBBFF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E4D15-FF6F-4DC4-92D2-9BD96BD381E8}" type="pres">
      <dgm:prSet presAssocID="{C7A7EF31-4231-4664-AB06-182AB5FBBBFF}" presName="negSpace" presStyleCnt="0"/>
      <dgm:spPr/>
    </dgm:pt>
    <dgm:pt modelId="{B4D0E25C-B788-46C5-9CB6-7A4DED4F89F2}" type="pres">
      <dgm:prSet presAssocID="{C7A7EF31-4231-4664-AB06-182AB5FBBBFF}" presName="circle" presStyleLbl="node1" presStyleIdx="1" presStyleCnt="3" custScaleX="196001" custScaleY="127135" custLinFactNeighborX="-78426" custLinFactNeighborY="43988"/>
      <dgm:spPr/>
      <dgm:t>
        <a:bodyPr/>
        <a:lstStyle/>
        <a:p>
          <a:endParaRPr lang="ru-RU"/>
        </a:p>
      </dgm:t>
    </dgm:pt>
    <dgm:pt modelId="{FF8A17BA-64E2-4406-A3DD-58B7A61EFAC5}" type="pres">
      <dgm:prSet presAssocID="{F0244122-123C-4441-A03B-427131E06361}" presName="transSpace" presStyleCnt="0"/>
      <dgm:spPr/>
    </dgm:pt>
    <dgm:pt modelId="{9754BAFB-87C1-467E-849B-AAE7101922D5}" type="pres">
      <dgm:prSet presAssocID="{951DCCC4-E7E1-47E9-ADDF-B288967F68CE}" presName="posSpace" presStyleCnt="0"/>
      <dgm:spPr/>
    </dgm:pt>
    <dgm:pt modelId="{DAE60D5F-8D7B-41E2-B272-ACC8699B667B}" type="pres">
      <dgm:prSet presAssocID="{951DCCC4-E7E1-47E9-ADDF-B288967F68CE}" presName="vertFlow" presStyleCnt="0"/>
      <dgm:spPr/>
    </dgm:pt>
    <dgm:pt modelId="{37819AA7-0DA1-4EE7-B338-B876BB4F83DA}" type="pres">
      <dgm:prSet presAssocID="{951DCCC4-E7E1-47E9-ADDF-B288967F68CE}" presName="topSpace" presStyleCnt="0"/>
      <dgm:spPr/>
    </dgm:pt>
    <dgm:pt modelId="{E4FE49C8-625B-482B-A2DB-F417961D63D7}" type="pres">
      <dgm:prSet presAssocID="{951DCCC4-E7E1-47E9-ADDF-B288967F68CE}" presName="firstComp" presStyleCnt="0"/>
      <dgm:spPr/>
    </dgm:pt>
    <dgm:pt modelId="{6AE58DDA-006F-4F91-ADAE-145C1C97B78D}" type="pres">
      <dgm:prSet presAssocID="{951DCCC4-E7E1-47E9-ADDF-B288967F68CE}" presName="firstChild" presStyleLbl="bgAccFollowNode1" presStyleIdx="2" presStyleCnt="3" custScaleX="159257" custScaleY="246517" custLinFactY="5298" custLinFactNeighborX="-76958" custLinFactNeighborY="100000"/>
      <dgm:spPr/>
      <dgm:t>
        <a:bodyPr/>
        <a:lstStyle/>
        <a:p>
          <a:endParaRPr lang="ru-RU"/>
        </a:p>
      </dgm:t>
    </dgm:pt>
    <dgm:pt modelId="{31848C03-BA0E-408D-8D9B-10F894DD718A}" type="pres">
      <dgm:prSet presAssocID="{951DCCC4-E7E1-47E9-ADDF-B288967F68CE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E1A58-36B7-4E6E-8963-FC9701BB01E7}" type="pres">
      <dgm:prSet presAssocID="{951DCCC4-E7E1-47E9-ADDF-B288967F68CE}" presName="negSpace" presStyleCnt="0"/>
      <dgm:spPr/>
    </dgm:pt>
    <dgm:pt modelId="{3872297C-B07B-472A-BAEE-DED49BB2923D}" type="pres">
      <dgm:prSet presAssocID="{951DCCC4-E7E1-47E9-ADDF-B288967F68CE}" presName="circle" presStyleLbl="node1" presStyleIdx="2" presStyleCnt="3" custScaleX="196001" custScaleY="127135" custLinFactNeighborX="-92171" custLinFactNeighborY="43987"/>
      <dgm:spPr/>
      <dgm:t>
        <a:bodyPr/>
        <a:lstStyle/>
        <a:p>
          <a:endParaRPr lang="ru-RU"/>
        </a:p>
      </dgm:t>
    </dgm:pt>
  </dgm:ptLst>
  <dgm:cxnLst>
    <dgm:cxn modelId="{7C126D44-B86D-42D2-A682-529B0B4CB8AD}" type="presOf" srcId="{01C80B71-E2B0-4659-A362-53556BC356B1}" destId="{7B577E78-E273-4093-A688-EE6BCA59CE87}" srcOrd="0" destOrd="0" presId="urn:microsoft.com/office/officeart/2005/8/layout/hList9"/>
    <dgm:cxn modelId="{0D6AFEDF-1B0F-4E41-8705-72B7EC8F659C}" srcId="{951DCCC4-E7E1-47E9-ADDF-B288967F68CE}" destId="{DB209C7D-9C23-4E58-A6E3-E3670B93347C}" srcOrd="0" destOrd="0" parTransId="{9A337EA7-3509-4281-BA47-2E6C040200C8}" sibTransId="{7EFC35EA-7F27-4650-BC3E-76E8C87DDE59}"/>
    <dgm:cxn modelId="{EAB51E9B-27E0-4DBE-967C-4A670D763B8F}" type="presOf" srcId="{DB209C7D-9C23-4E58-A6E3-E3670B93347C}" destId="{6AE58DDA-006F-4F91-ADAE-145C1C97B78D}" srcOrd="0" destOrd="0" presId="urn:microsoft.com/office/officeart/2005/8/layout/hList9"/>
    <dgm:cxn modelId="{4565ECC1-BA85-4AE2-A8BF-16CE7B4AA966}" type="presOf" srcId="{FE4CE424-80EB-4EDC-884F-06DC549E6478}" destId="{679651BA-25FD-4C32-BAD8-A7485146488C}" srcOrd="1" destOrd="0" presId="urn:microsoft.com/office/officeart/2005/8/layout/hList9"/>
    <dgm:cxn modelId="{99CE2988-66D5-47BC-8F86-CD6BB4F6C419}" srcId="{8780DF43-F19E-40EB-ABC6-AD02005F5907}" destId="{01C80B71-E2B0-4659-A362-53556BC356B1}" srcOrd="0" destOrd="0" parTransId="{8DAE60B8-31F2-49D9-95E6-C24AAD7B37D2}" sibTransId="{BD96FBA3-C5C4-478B-8EC0-EC27C417C0A0}"/>
    <dgm:cxn modelId="{00F7953D-7D33-43FC-B0FF-86BD71962D71}" type="presOf" srcId="{C7A7EF31-4231-4664-AB06-182AB5FBBBFF}" destId="{B4D0E25C-B788-46C5-9CB6-7A4DED4F89F2}" srcOrd="0" destOrd="0" presId="urn:microsoft.com/office/officeart/2005/8/layout/hList9"/>
    <dgm:cxn modelId="{7DA0368D-F728-462D-8729-9013CF599D27}" type="presOf" srcId="{951DCCC4-E7E1-47E9-ADDF-B288967F68CE}" destId="{3872297C-B07B-472A-BAEE-DED49BB2923D}" srcOrd="0" destOrd="0" presId="urn:microsoft.com/office/officeart/2005/8/layout/hList9"/>
    <dgm:cxn modelId="{192B860C-2B60-4DC5-9338-D66540081CC7}" type="presOf" srcId="{DB209C7D-9C23-4E58-A6E3-E3670B93347C}" destId="{31848C03-BA0E-408D-8D9B-10F894DD718A}" srcOrd="1" destOrd="0" presId="urn:microsoft.com/office/officeart/2005/8/layout/hList9"/>
    <dgm:cxn modelId="{9B860CD7-3B86-439D-8646-EF37188CFB50}" type="presOf" srcId="{FE4CE424-80EB-4EDC-884F-06DC549E6478}" destId="{A7286C63-19D2-494D-A6E3-D58C7923C16C}" srcOrd="0" destOrd="0" presId="urn:microsoft.com/office/officeart/2005/8/layout/hList9"/>
    <dgm:cxn modelId="{D61DC86B-CE37-4876-9AF1-683E24BE1D28}" type="presOf" srcId="{C9C41B7C-D1B7-4648-AD3F-1EA3F73C0E1A}" destId="{E8839429-A291-4CD3-B476-995C9037480A}" srcOrd="0" destOrd="0" presId="urn:microsoft.com/office/officeart/2005/8/layout/hList9"/>
    <dgm:cxn modelId="{21302DFC-BE36-4C0F-9832-264FB989113F}" srcId="{C7A7EF31-4231-4664-AB06-182AB5FBBBFF}" destId="{FE4CE424-80EB-4EDC-884F-06DC549E6478}" srcOrd="0" destOrd="0" parTransId="{C3B1D918-099F-4A6E-AB82-A16717BE7BE8}" sibTransId="{924442D2-2CDF-423B-A862-A1E87CEA2357}"/>
    <dgm:cxn modelId="{0B9A7DFF-3B82-4199-94BA-D3D3BA306920}" srcId="{C9C41B7C-D1B7-4648-AD3F-1EA3F73C0E1A}" destId="{951DCCC4-E7E1-47E9-ADDF-B288967F68CE}" srcOrd="2" destOrd="0" parTransId="{304C3676-2257-48C6-A67A-C794A18F7D56}" sibTransId="{86FFC428-90A5-40EF-8A5F-01810572EB62}"/>
    <dgm:cxn modelId="{FDF1CC6A-0401-4C45-AC35-40C08AD94A86}" srcId="{C9C41B7C-D1B7-4648-AD3F-1EA3F73C0E1A}" destId="{8780DF43-F19E-40EB-ABC6-AD02005F5907}" srcOrd="0" destOrd="0" parTransId="{E21AAF0F-3B13-4F2E-82BC-2946E5302F05}" sibTransId="{99EE7337-8F58-4246-889A-285646AF6F22}"/>
    <dgm:cxn modelId="{67711323-371D-4656-AC40-8DF232E0D425}" srcId="{C9C41B7C-D1B7-4648-AD3F-1EA3F73C0E1A}" destId="{C7A7EF31-4231-4664-AB06-182AB5FBBBFF}" srcOrd="1" destOrd="0" parTransId="{7C2D3614-57FE-4F24-AFB4-441187DF9C01}" sibTransId="{F0244122-123C-4441-A03B-427131E06361}"/>
    <dgm:cxn modelId="{9A5423F3-3E06-4DBF-B001-EDEBB7AF96F2}" type="presOf" srcId="{8780DF43-F19E-40EB-ABC6-AD02005F5907}" destId="{4C6E6E95-0066-408B-8019-DAE336464161}" srcOrd="0" destOrd="0" presId="urn:microsoft.com/office/officeart/2005/8/layout/hList9"/>
    <dgm:cxn modelId="{2FA85D53-3594-460B-A959-A9BC4256694D}" type="presOf" srcId="{01C80B71-E2B0-4659-A362-53556BC356B1}" destId="{AB4D0CD5-2913-49B7-BA4E-8084E121FABB}" srcOrd="1" destOrd="0" presId="urn:microsoft.com/office/officeart/2005/8/layout/hList9"/>
    <dgm:cxn modelId="{370C5B19-E884-4DF3-AAA4-BEE5F83A8D96}" type="presParOf" srcId="{E8839429-A291-4CD3-B476-995C9037480A}" destId="{BED15DE2-A396-43CA-BC53-90E830C4122D}" srcOrd="0" destOrd="0" presId="urn:microsoft.com/office/officeart/2005/8/layout/hList9"/>
    <dgm:cxn modelId="{AA5B0B0F-4413-4456-838A-7C1DDEAF4A5E}" type="presParOf" srcId="{E8839429-A291-4CD3-B476-995C9037480A}" destId="{76B77262-E015-4905-B7FC-EE6D675E8100}" srcOrd="1" destOrd="0" presId="urn:microsoft.com/office/officeart/2005/8/layout/hList9"/>
    <dgm:cxn modelId="{D8DAECC1-BADD-418F-8D32-7B75A4EE86F2}" type="presParOf" srcId="{76B77262-E015-4905-B7FC-EE6D675E8100}" destId="{4D61844C-1DF4-4359-8EDA-DE373BFF3EAA}" srcOrd="0" destOrd="0" presId="urn:microsoft.com/office/officeart/2005/8/layout/hList9"/>
    <dgm:cxn modelId="{21E4F567-D895-42E0-BCB8-36FA531E0C65}" type="presParOf" srcId="{76B77262-E015-4905-B7FC-EE6D675E8100}" destId="{101913F1-DA17-4BE1-95BA-4ACE803ED459}" srcOrd="1" destOrd="0" presId="urn:microsoft.com/office/officeart/2005/8/layout/hList9"/>
    <dgm:cxn modelId="{74F2B372-7CEB-489F-85C6-4985711A9766}" type="presParOf" srcId="{101913F1-DA17-4BE1-95BA-4ACE803ED459}" destId="{7B577E78-E273-4093-A688-EE6BCA59CE87}" srcOrd="0" destOrd="0" presId="urn:microsoft.com/office/officeart/2005/8/layout/hList9"/>
    <dgm:cxn modelId="{08962D7B-DEA8-4B6E-B200-73A15BD77957}" type="presParOf" srcId="{101913F1-DA17-4BE1-95BA-4ACE803ED459}" destId="{AB4D0CD5-2913-49B7-BA4E-8084E121FABB}" srcOrd="1" destOrd="0" presId="urn:microsoft.com/office/officeart/2005/8/layout/hList9"/>
    <dgm:cxn modelId="{F6EC65E8-1F9A-45D8-9695-76AE6A892511}" type="presParOf" srcId="{E8839429-A291-4CD3-B476-995C9037480A}" destId="{A3738964-3047-4A8D-B69E-3CDC0FDC4141}" srcOrd="2" destOrd="0" presId="urn:microsoft.com/office/officeart/2005/8/layout/hList9"/>
    <dgm:cxn modelId="{487DF842-E41D-4395-9108-408465D22911}" type="presParOf" srcId="{E8839429-A291-4CD3-B476-995C9037480A}" destId="{4C6E6E95-0066-408B-8019-DAE336464161}" srcOrd="3" destOrd="0" presId="urn:microsoft.com/office/officeart/2005/8/layout/hList9"/>
    <dgm:cxn modelId="{525B20E6-9453-43DC-85A8-9D5DAE3D97B7}" type="presParOf" srcId="{E8839429-A291-4CD3-B476-995C9037480A}" destId="{25F0518B-5D73-439F-BA3F-7DA3FBDF6EAE}" srcOrd="4" destOrd="0" presId="urn:microsoft.com/office/officeart/2005/8/layout/hList9"/>
    <dgm:cxn modelId="{EB2E075D-C3BF-49AE-A460-A8FE06F9452F}" type="presParOf" srcId="{E8839429-A291-4CD3-B476-995C9037480A}" destId="{CBA4DB06-39D4-4EE3-B03F-FE4172157BF7}" srcOrd="5" destOrd="0" presId="urn:microsoft.com/office/officeart/2005/8/layout/hList9"/>
    <dgm:cxn modelId="{4AF83D0B-F2F4-40E0-917F-E5AEA5102AA3}" type="presParOf" srcId="{E8839429-A291-4CD3-B476-995C9037480A}" destId="{93915716-6582-4165-913E-D915134FBB89}" srcOrd="6" destOrd="0" presId="urn:microsoft.com/office/officeart/2005/8/layout/hList9"/>
    <dgm:cxn modelId="{3EDEE780-F246-4430-9F6D-AA57FBC5A080}" type="presParOf" srcId="{93915716-6582-4165-913E-D915134FBB89}" destId="{74E05DDA-E477-4F2F-8767-1313684C8B0D}" srcOrd="0" destOrd="0" presId="urn:microsoft.com/office/officeart/2005/8/layout/hList9"/>
    <dgm:cxn modelId="{8755DC06-4CF9-4E1D-85E3-6D467CE6A5E8}" type="presParOf" srcId="{93915716-6582-4165-913E-D915134FBB89}" destId="{9767901D-6A5C-4539-A226-7B4B67E76F30}" srcOrd="1" destOrd="0" presId="urn:microsoft.com/office/officeart/2005/8/layout/hList9"/>
    <dgm:cxn modelId="{9E9E5F15-3366-417C-A1DB-8B1BF8AD0FB5}" type="presParOf" srcId="{9767901D-6A5C-4539-A226-7B4B67E76F30}" destId="{A7286C63-19D2-494D-A6E3-D58C7923C16C}" srcOrd="0" destOrd="0" presId="urn:microsoft.com/office/officeart/2005/8/layout/hList9"/>
    <dgm:cxn modelId="{A63D42D8-BAD8-43CC-932A-991C3C6137B5}" type="presParOf" srcId="{9767901D-6A5C-4539-A226-7B4B67E76F30}" destId="{679651BA-25FD-4C32-BAD8-A7485146488C}" srcOrd="1" destOrd="0" presId="urn:microsoft.com/office/officeart/2005/8/layout/hList9"/>
    <dgm:cxn modelId="{EFEA2CD3-259C-4FC5-81C2-4564EC703FBA}" type="presParOf" srcId="{E8839429-A291-4CD3-B476-995C9037480A}" destId="{466E4D15-FF6F-4DC4-92D2-9BD96BD381E8}" srcOrd="7" destOrd="0" presId="urn:microsoft.com/office/officeart/2005/8/layout/hList9"/>
    <dgm:cxn modelId="{BAFBEFD4-D88E-460B-8557-28A3D8C65C1B}" type="presParOf" srcId="{E8839429-A291-4CD3-B476-995C9037480A}" destId="{B4D0E25C-B788-46C5-9CB6-7A4DED4F89F2}" srcOrd="8" destOrd="0" presId="urn:microsoft.com/office/officeart/2005/8/layout/hList9"/>
    <dgm:cxn modelId="{A8C463B8-0B3C-4762-982D-E9D3998FF0BB}" type="presParOf" srcId="{E8839429-A291-4CD3-B476-995C9037480A}" destId="{FF8A17BA-64E2-4406-A3DD-58B7A61EFAC5}" srcOrd="9" destOrd="0" presId="urn:microsoft.com/office/officeart/2005/8/layout/hList9"/>
    <dgm:cxn modelId="{140807C5-093A-4681-87E2-68E3B803428E}" type="presParOf" srcId="{E8839429-A291-4CD3-B476-995C9037480A}" destId="{9754BAFB-87C1-467E-849B-AAE7101922D5}" srcOrd="10" destOrd="0" presId="urn:microsoft.com/office/officeart/2005/8/layout/hList9"/>
    <dgm:cxn modelId="{9C67FDF4-8093-400B-BB5E-0179F5659374}" type="presParOf" srcId="{E8839429-A291-4CD3-B476-995C9037480A}" destId="{DAE60D5F-8D7B-41E2-B272-ACC8699B667B}" srcOrd="11" destOrd="0" presId="urn:microsoft.com/office/officeart/2005/8/layout/hList9"/>
    <dgm:cxn modelId="{7BAAC3DE-C461-42E3-A053-AA7E5E7AB964}" type="presParOf" srcId="{DAE60D5F-8D7B-41E2-B272-ACC8699B667B}" destId="{37819AA7-0DA1-4EE7-B338-B876BB4F83DA}" srcOrd="0" destOrd="0" presId="urn:microsoft.com/office/officeart/2005/8/layout/hList9"/>
    <dgm:cxn modelId="{6EE15CEF-260B-45BB-BB2D-4EC90E85E8DA}" type="presParOf" srcId="{DAE60D5F-8D7B-41E2-B272-ACC8699B667B}" destId="{E4FE49C8-625B-482B-A2DB-F417961D63D7}" srcOrd="1" destOrd="0" presId="urn:microsoft.com/office/officeart/2005/8/layout/hList9"/>
    <dgm:cxn modelId="{973E192D-57D6-4187-9773-41AF7C88216F}" type="presParOf" srcId="{E4FE49C8-625B-482B-A2DB-F417961D63D7}" destId="{6AE58DDA-006F-4F91-ADAE-145C1C97B78D}" srcOrd="0" destOrd="0" presId="urn:microsoft.com/office/officeart/2005/8/layout/hList9"/>
    <dgm:cxn modelId="{52A75863-35A8-440B-A5E6-FEBDB841B0A5}" type="presParOf" srcId="{E4FE49C8-625B-482B-A2DB-F417961D63D7}" destId="{31848C03-BA0E-408D-8D9B-10F894DD718A}" srcOrd="1" destOrd="0" presId="urn:microsoft.com/office/officeart/2005/8/layout/hList9"/>
    <dgm:cxn modelId="{21645EE8-DC9A-41FD-9C32-F78C3CBD8C01}" type="presParOf" srcId="{E8839429-A291-4CD3-B476-995C9037480A}" destId="{3BEE1A58-36B7-4E6E-8963-FC9701BB01E7}" srcOrd="12" destOrd="0" presId="urn:microsoft.com/office/officeart/2005/8/layout/hList9"/>
    <dgm:cxn modelId="{A72EE5FF-2687-4C35-82B8-ED9361B157BB}" type="presParOf" srcId="{E8839429-A291-4CD3-B476-995C9037480A}" destId="{3872297C-B07B-472A-BAEE-DED49BB2923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EF6D3-D733-4013-93DC-680742233655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3" csCatId="colorful" phldr="1"/>
      <dgm:spPr/>
    </dgm:pt>
    <dgm:pt modelId="{C96255FA-E4DC-4963-A8D7-943B5C4DD8CA}">
      <dgm:prSet phldrT="[Текст]"/>
      <dgm:spPr/>
      <dgm:t>
        <a:bodyPr/>
        <a:lstStyle/>
        <a:p>
          <a:r>
            <a:rPr lang="ru-RU" dirty="0" smtClean="0"/>
            <a:t>Прикладная программа</a:t>
          </a:r>
          <a:endParaRPr lang="ru-RU" dirty="0"/>
        </a:p>
      </dgm:t>
    </dgm:pt>
    <dgm:pt modelId="{0ED13A78-5708-433A-BBDE-D0BDC554A8FA}" type="parTrans" cxnId="{4FCE8584-7B80-4DAA-935C-77B637B9CEA7}">
      <dgm:prSet/>
      <dgm:spPr/>
      <dgm:t>
        <a:bodyPr/>
        <a:lstStyle/>
        <a:p>
          <a:endParaRPr lang="ru-RU"/>
        </a:p>
      </dgm:t>
    </dgm:pt>
    <dgm:pt modelId="{12FAAD85-9426-4434-8DA7-1BAE755DD9A8}" type="sibTrans" cxnId="{4FCE8584-7B80-4DAA-935C-77B637B9CEA7}">
      <dgm:prSet/>
      <dgm:spPr/>
      <dgm:t>
        <a:bodyPr/>
        <a:lstStyle/>
        <a:p>
          <a:r>
            <a:rPr lang="ru-RU" dirty="0" smtClean="0"/>
            <a:t>Запрос</a:t>
          </a:r>
        </a:p>
        <a:p>
          <a:r>
            <a:rPr lang="ru-RU" dirty="0" smtClean="0"/>
            <a:t>Ответ</a:t>
          </a:r>
          <a:endParaRPr lang="ru-RU" dirty="0"/>
        </a:p>
      </dgm:t>
    </dgm:pt>
    <dgm:pt modelId="{A7A8CF21-A053-47CF-B93B-BF1987B6BC14}">
      <dgm:prSet phldrT="[Текст]"/>
      <dgm:spPr/>
      <dgm:t>
        <a:bodyPr/>
        <a:lstStyle/>
        <a:p>
          <a:r>
            <a:rPr lang="ru-RU" dirty="0" smtClean="0"/>
            <a:t>Прикладная программа</a:t>
          </a:r>
          <a:endParaRPr lang="ru-RU" dirty="0"/>
        </a:p>
      </dgm:t>
    </dgm:pt>
    <dgm:pt modelId="{15EA5DD7-AE94-4EB6-BBFF-2D402A4A28E8}" type="parTrans" cxnId="{588A7542-7906-497D-BADE-57B5B88C1BE8}">
      <dgm:prSet/>
      <dgm:spPr/>
      <dgm:t>
        <a:bodyPr/>
        <a:lstStyle/>
        <a:p>
          <a:endParaRPr lang="ru-RU"/>
        </a:p>
      </dgm:t>
    </dgm:pt>
    <dgm:pt modelId="{14F8F06E-4EAA-4FF4-9285-05DCDBD25737}" type="sibTrans" cxnId="{588A7542-7906-497D-BADE-57B5B88C1BE8}">
      <dgm:prSet/>
      <dgm:spPr/>
      <dgm:t>
        <a:bodyPr/>
        <a:lstStyle/>
        <a:p>
          <a:r>
            <a:rPr lang="ru-RU" dirty="0" smtClean="0"/>
            <a:t>Запрос</a:t>
          </a:r>
        </a:p>
        <a:p>
          <a:r>
            <a:rPr lang="ru-RU" dirty="0" smtClean="0"/>
            <a:t>Ответ</a:t>
          </a:r>
          <a:endParaRPr lang="ru-RU" dirty="0"/>
        </a:p>
      </dgm:t>
    </dgm:pt>
    <dgm:pt modelId="{B6B75686-D17E-4315-855F-677E8FA8D20A}">
      <dgm:prSet phldrT="[Текст]"/>
      <dgm:spPr/>
      <dgm:t>
        <a:bodyPr/>
        <a:lstStyle/>
        <a:p>
          <a:r>
            <a:rPr lang="ru-RU" dirty="0" smtClean="0"/>
            <a:t>СУБД</a:t>
          </a:r>
          <a:endParaRPr lang="ru-RU" dirty="0"/>
        </a:p>
      </dgm:t>
    </dgm:pt>
    <dgm:pt modelId="{DA402BB2-83DD-44B3-85E9-6C6954915B05}" type="parTrans" cxnId="{55905F42-A122-4673-B1B9-B58478D79C54}">
      <dgm:prSet/>
      <dgm:spPr/>
      <dgm:t>
        <a:bodyPr/>
        <a:lstStyle/>
        <a:p>
          <a:endParaRPr lang="ru-RU"/>
        </a:p>
      </dgm:t>
    </dgm:pt>
    <dgm:pt modelId="{D6DEED36-7C8B-4E0B-B936-E237D3065B3E}" type="sibTrans" cxnId="{55905F42-A122-4673-B1B9-B58478D79C54}">
      <dgm:prSet/>
      <dgm:spPr/>
      <dgm:t>
        <a:bodyPr/>
        <a:lstStyle/>
        <a:p>
          <a:endParaRPr lang="ru-RU"/>
        </a:p>
      </dgm:t>
    </dgm:pt>
    <dgm:pt modelId="{669A42A8-30AB-448C-84BE-9BB86A655CB6}" type="pres">
      <dgm:prSet presAssocID="{F9AEF6D3-D733-4013-93DC-680742233655}" presName="Name0" presStyleCnt="0">
        <dgm:presLayoutVars>
          <dgm:dir/>
          <dgm:resizeHandles val="exact"/>
        </dgm:presLayoutVars>
      </dgm:prSet>
      <dgm:spPr/>
    </dgm:pt>
    <dgm:pt modelId="{8C2B8D76-C8C3-44FF-BACF-393195AD52F6}" type="pres">
      <dgm:prSet presAssocID="{F9AEF6D3-D733-4013-93DC-680742233655}" presName="vNodes" presStyleCnt="0"/>
      <dgm:spPr/>
    </dgm:pt>
    <dgm:pt modelId="{6693754F-0165-4CD6-84B6-95B0F8EE6BE6}" type="pres">
      <dgm:prSet presAssocID="{C96255FA-E4DC-4963-A8D7-943B5C4DD8CA}" presName="node" presStyleLbl="node1" presStyleIdx="0" presStyleCnt="3" custScaleX="165714" custLinFactX="-17347" custLinFactNeighborX="-100000" custLinFactNeighborY="-530">
        <dgm:presLayoutVars>
          <dgm:bulletEnabled val="1"/>
        </dgm:presLayoutVars>
      </dgm:prSet>
      <dgm:spPr>
        <a:prstGeom prst="roundRect">
          <a:avLst/>
        </a:prstGeom>
      </dgm:spPr>
    </dgm:pt>
    <dgm:pt modelId="{A10BB245-0584-4543-AE91-F14A560A19D4}" type="pres">
      <dgm:prSet presAssocID="{12FAAD85-9426-4434-8DA7-1BAE755DD9A8}" presName="spacerT" presStyleCnt="0"/>
      <dgm:spPr/>
    </dgm:pt>
    <dgm:pt modelId="{6EE4951B-31E0-4F0C-A073-3AF76E226EF5}" type="pres">
      <dgm:prSet presAssocID="{12FAAD85-9426-4434-8DA7-1BAE755DD9A8}" presName="sibTrans" presStyleLbl="sibTrans2D1" presStyleIdx="0" presStyleCnt="2" custScaleX="239526" custScaleY="135024" custLinFactY="-1623" custLinFactNeighborX="30218" custLinFactNeighborY="-100000"/>
      <dgm:spPr>
        <a:prstGeom prst="leftArrow">
          <a:avLst/>
        </a:prstGeom>
      </dgm:spPr>
    </dgm:pt>
    <dgm:pt modelId="{2AD867C3-105B-4331-9C94-2C0956744B9D}" type="pres">
      <dgm:prSet presAssocID="{12FAAD85-9426-4434-8DA7-1BAE755DD9A8}" presName="spacerB" presStyleCnt="0"/>
      <dgm:spPr/>
    </dgm:pt>
    <dgm:pt modelId="{E1BE73A4-189D-4F85-AA55-C9C9A5458173}" type="pres">
      <dgm:prSet presAssocID="{A7A8CF21-A053-47CF-B93B-BF1987B6BC14}" presName="node" presStyleLbl="node1" presStyleIdx="1" presStyleCnt="3" custScaleX="165714" custLinFactX="-17347" custLinFactNeighborX="-100000" custLinFactNeighborY="-530">
        <dgm:presLayoutVars>
          <dgm:bulletEnabled val="1"/>
        </dgm:presLayoutVars>
      </dgm:prSet>
      <dgm:spPr>
        <a:prstGeom prst="roundRect">
          <a:avLst/>
        </a:prstGeom>
      </dgm:spPr>
    </dgm:pt>
    <dgm:pt modelId="{3B264D55-41F5-4F3C-9766-A51D5BFF273D}" type="pres">
      <dgm:prSet presAssocID="{F9AEF6D3-D733-4013-93DC-680742233655}" presName="sibTransLast" presStyleLbl="sibTrans2D1" presStyleIdx="1" presStyleCnt="2" custScaleX="431916" custScaleY="165552" custLinFactX="-95943" custLinFactNeighborX="-100000" custLinFactNeighborY="85716"/>
      <dgm:spPr/>
    </dgm:pt>
    <dgm:pt modelId="{1E79CE55-7A34-44B1-B387-CFF1D5A37149}" type="pres">
      <dgm:prSet presAssocID="{F9AEF6D3-D733-4013-93DC-680742233655}" presName="connectorText" presStyleLbl="sibTrans2D1" presStyleIdx="1" presStyleCnt="2"/>
      <dgm:spPr/>
    </dgm:pt>
    <dgm:pt modelId="{653446AD-F583-4C7E-9A6E-2DDE102E75C9}" type="pres">
      <dgm:prSet presAssocID="{F9AEF6D3-D733-4013-93DC-680742233655}" presName="lastNode" presStyleLbl="node1" presStyleIdx="2" presStyleCnt="3" custScaleX="13319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0CB7A19-B563-42DD-B83E-79258D8C6BAB}" type="presOf" srcId="{C96255FA-E4DC-4963-A8D7-943B5C4DD8CA}" destId="{6693754F-0165-4CD6-84B6-95B0F8EE6BE6}" srcOrd="0" destOrd="0" presId="urn:microsoft.com/office/officeart/2005/8/layout/equation2"/>
    <dgm:cxn modelId="{21F5159F-AB9A-46C7-8F45-E37F3B9B91A0}" type="presOf" srcId="{A7A8CF21-A053-47CF-B93B-BF1987B6BC14}" destId="{E1BE73A4-189D-4F85-AA55-C9C9A5458173}" srcOrd="0" destOrd="0" presId="urn:microsoft.com/office/officeart/2005/8/layout/equation2"/>
    <dgm:cxn modelId="{48D61353-2FF8-49B2-92E9-9D0524716B91}" type="presOf" srcId="{14F8F06E-4EAA-4FF4-9285-05DCDBD25737}" destId="{1E79CE55-7A34-44B1-B387-CFF1D5A37149}" srcOrd="1" destOrd="0" presId="urn:microsoft.com/office/officeart/2005/8/layout/equation2"/>
    <dgm:cxn modelId="{1BBF4657-7022-4F26-8E55-007A32C4D46B}" type="presOf" srcId="{F9AEF6D3-D733-4013-93DC-680742233655}" destId="{669A42A8-30AB-448C-84BE-9BB86A655CB6}" srcOrd="0" destOrd="0" presId="urn:microsoft.com/office/officeart/2005/8/layout/equation2"/>
    <dgm:cxn modelId="{55905F42-A122-4673-B1B9-B58478D79C54}" srcId="{F9AEF6D3-D733-4013-93DC-680742233655}" destId="{B6B75686-D17E-4315-855F-677E8FA8D20A}" srcOrd="2" destOrd="0" parTransId="{DA402BB2-83DD-44B3-85E9-6C6954915B05}" sibTransId="{D6DEED36-7C8B-4E0B-B936-E237D3065B3E}"/>
    <dgm:cxn modelId="{4FCE8584-7B80-4DAA-935C-77B637B9CEA7}" srcId="{F9AEF6D3-D733-4013-93DC-680742233655}" destId="{C96255FA-E4DC-4963-A8D7-943B5C4DD8CA}" srcOrd="0" destOrd="0" parTransId="{0ED13A78-5708-433A-BBDE-D0BDC554A8FA}" sibTransId="{12FAAD85-9426-4434-8DA7-1BAE755DD9A8}"/>
    <dgm:cxn modelId="{588A7542-7906-497D-BADE-57B5B88C1BE8}" srcId="{F9AEF6D3-D733-4013-93DC-680742233655}" destId="{A7A8CF21-A053-47CF-B93B-BF1987B6BC14}" srcOrd="1" destOrd="0" parTransId="{15EA5DD7-AE94-4EB6-BBFF-2D402A4A28E8}" sibTransId="{14F8F06E-4EAA-4FF4-9285-05DCDBD25737}"/>
    <dgm:cxn modelId="{9039CBCC-9CF6-4350-B793-AB700ED8C087}" type="presOf" srcId="{B6B75686-D17E-4315-855F-677E8FA8D20A}" destId="{653446AD-F583-4C7E-9A6E-2DDE102E75C9}" srcOrd="0" destOrd="0" presId="urn:microsoft.com/office/officeart/2005/8/layout/equation2"/>
    <dgm:cxn modelId="{047DB077-85AB-45E1-AEDD-1D1756FEEEE9}" type="presOf" srcId="{14F8F06E-4EAA-4FF4-9285-05DCDBD25737}" destId="{3B264D55-41F5-4F3C-9766-A51D5BFF273D}" srcOrd="0" destOrd="0" presId="urn:microsoft.com/office/officeart/2005/8/layout/equation2"/>
    <dgm:cxn modelId="{04D00D8D-33E9-4372-84CC-EA22071E6026}" type="presOf" srcId="{12FAAD85-9426-4434-8DA7-1BAE755DD9A8}" destId="{6EE4951B-31E0-4F0C-A073-3AF76E226EF5}" srcOrd="0" destOrd="0" presId="urn:microsoft.com/office/officeart/2005/8/layout/equation2"/>
    <dgm:cxn modelId="{328BBC28-5B9C-4B3C-854F-D02529A09673}" type="presParOf" srcId="{669A42A8-30AB-448C-84BE-9BB86A655CB6}" destId="{8C2B8D76-C8C3-44FF-BACF-393195AD52F6}" srcOrd="0" destOrd="0" presId="urn:microsoft.com/office/officeart/2005/8/layout/equation2"/>
    <dgm:cxn modelId="{47EB9B33-7404-4B29-86DB-87D9C3AB66AC}" type="presParOf" srcId="{8C2B8D76-C8C3-44FF-BACF-393195AD52F6}" destId="{6693754F-0165-4CD6-84B6-95B0F8EE6BE6}" srcOrd="0" destOrd="0" presId="urn:microsoft.com/office/officeart/2005/8/layout/equation2"/>
    <dgm:cxn modelId="{81829853-C335-4F04-9BB1-639C95BB343B}" type="presParOf" srcId="{8C2B8D76-C8C3-44FF-BACF-393195AD52F6}" destId="{A10BB245-0584-4543-AE91-F14A560A19D4}" srcOrd="1" destOrd="0" presId="urn:microsoft.com/office/officeart/2005/8/layout/equation2"/>
    <dgm:cxn modelId="{A05140F6-663A-4AC6-BD55-298F3AABC149}" type="presParOf" srcId="{8C2B8D76-C8C3-44FF-BACF-393195AD52F6}" destId="{6EE4951B-31E0-4F0C-A073-3AF76E226EF5}" srcOrd="2" destOrd="0" presId="urn:microsoft.com/office/officeart/2005/8/layout/equation2"/>
    <dgm:cxn modelId="{739B6802-6B2B-4573-88C1-D5A4677E9D0A}" type="presParOf" srcId="{8C2B8D76-C8C3-44FF-BACF-393195AD52F6}" destId="{2AD867C3-105B-4331-9C94-2C0956744B9D}" srcOrd="3" destOrd="0" presId="urn:microsoft.com/office/officeart/2005/8/layout/equation2"/>
    <dgm:cxn modelId="{82C21750-C607-4AEB-9147-4981104305C3}" type="presParOf" srcId="{8C2B8D76-C8C3-44FF-BACF-393195AD52F6}" destId="{E1BE73A4-189D-4F85-AA55-C9C9A5458173}" srcOrd="4" destOrd="0" presId="urn:microsoft.com/office/officeart/2005/8/layout/equation2"/>
    <dgm:cxn modelId="{0A1D9380-5430-4742-8DB3-A5D39403F024}" type="presParOf" srcId="{669A42A8-30AB-448C-84BE-9BB86A655CB6}" destId="{3B264D55-41F5-4F3C-9766-A51D5BFF273D}" srcOrd="1" destOrd="0" presId="urn:microsoft.com/office/officeart/2005/8/layout/equation2"/>
    <dgm:cxn modelId="{C6D2881D-5E87-4685-8184-B5C23107C344}" type="presParOf" srcId="{3B264D55-41F5-4F3C-9766-A51D5BFF273D}" destId="{1E79CE55-7A34-44B1-B387-CFF1D5A37149}" srcOrd="0" destOrd="0" presId="urn:microsoft.com/office/officeart/2005/8/layout/equation2"/>
    <dgm:cxn modelId="{320A1E18-B5D3-45A9-8320-0686CF2B136B}" type="presParOf" srcId="{669A42A8-30AB-448C-84BE-9BB86A655CB6}" destId="{653446AD-F583-4C7E-9A6E-2DDE102E75C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91B6B-0871-4A18-8790-48C326B902C8}">
      <dsp:nvSpPr>
        <dsp:cNvPr id="0" name=""/>
        <dsp:cNvSpPr/>
      </dsp:nvSpPr>
      <dsp:spPr>
        <a:xfrm rot="10800000">
          <a:off x="2264831" y="2504"/>
          <a:ext cx="6400257" cy="15050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3682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IBM DB2</a:t>
          </a:r>
          <a:endParaRPr lang="ru-RU" sz="4200" kern="1200" dirty="0"/>
        </a:p>
      </dsp:txBody>
      <dsp:txXfrm rot="10800000">
        <a:off x="2641091" y="2504"/>
        <a:ext cx="6023997" cy="1505041"/>
      </dsp:txXfrm>
    </dsp:sp>
    <dsp:sp modelId="{A990A965-B7A3-47F9-B5A9-B0E59CC4CE54}">
      <dsp:nvSpPr>
        <dsp:cNvPr id="0" name=""/>
        <dsp:cNvSpPr/>
      </dsp:nvSpPr>
      <dsp:spPr>
        <a:xfrm>
          <a:off x="959358" y="2504"/>
          <a:ext cx="2610946" cy="15050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35C036-4542-4C0C-BA98-B11A1E059E46}">
      <dsp:nvSpPr>
        <dsp:cNvPr id="0" name=""/>
        <dsp:cNvSpPr/>
      </dsp:nvSpPr>
      <dsp:spPr>
        <a:xfrm rot="10800000">
          <a:off x="2264831" y="1956812"/>
          <a:ext cx="6400257" cy="1505041"/>
        </a:xfrm>
        <a:prstGeom prst="homePlate">
          <a:avLst/>
        </a:prstGeom>
        <a:gradFill rotWithShape="0">
          <a:gsLst>
            <a:gs pos="0">
              <a:schemeClr val="accent3">
                <a:hueOff val="1655123"/>
                <a:satOff val="-311"/>
                <a:lumOff val="8333"/>
                <a:alphaOff val="0"/>
                <a:tint val="96000"/>
                <a:lumMod val="104000"/>
              </a:schemeClr>
            </a:gs>
            <a:gs pos="100000">
              <a:schemeClr val="accent3">
                <a:hueOff val="1655123"/>
                <a:satOff val="-311"/>
                <a:lumOff val="833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3682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err="1" smtClean="0">
              <a:effectLst/>
              <a:latin typeface="Century" panose="02040604050505020304" pitchFamily="18" charset="0"/>
            </a:rPr>
            <a:t>Microsoft</a:t>
          </a:r>
          <a:r>
            <a:rPr lang="en-US" sz="4200" kern="1200" dirty="0" smtClean="0">
              <a:effectLst/>
              <a:latin typeface="Century" panose="02040604050505020304" pitchFamily="18" charset="0"/>
            </a:rPr>
            <a:t> </a:t>
          </a:r>
          <a:r>
            <a:rPr lang="ru-RU" sz="4200" kern="1200" dirty="0" smtClean="0">
              <a:effectLst/>
              <a:latin typeface="Century" panose="02040604050505020304" pitchFamily="18" charset="0"/>
            </a:rPr>
            <a:t>SQL </a:t>
          </a:r>
          <a:r>
            <a:rPr lang="ru-RU" sz="4200" kern="1200" dirty="0" err="1" smtClean="0">
              <a:effectLst/>
              <a:latin typeface="Century" panose="02040604050505020304" pitchFamily="18" charset="0"/>
            </a:rPr>
            <a:t>Server</a:t>
          </a:r>
          <a:endParaRPr lang="ru-RU" sz="4200" kern="1200" dirty="0"/>
        </a:p>
      </dsp:txBody>
      <dsp:txXfrm rot="10800000">
        <a:off x="2641091" y="1956812"/>
        <a:ext cx="6023997" cy="1505041"/>
      </dsp:txXfrm>
    </dsp:sp>
    <dsp:sp modelId="{25D361C9-96AA-463D-ACA7-B69EFB1E3B82}">
      <dsp:nvSpPr>
        <dsp:cNvPr id="0" name=""/>
        <dsp:cNvSpPr/>
      </dsp:nvSpPr>
      <dsp:spPr>
        <a:xfrm>
          <a:off x="959358" y="1956812"/>
          <a:ext cx="2610946" cy="1505041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11000" r="8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3EE678-9C2C-421A-ACCF-F6F1B8514157}">
      <dsp:nvSpPr>
        <dsp:cNvPr id="0" name=""/>
        <dsp:cNvSpPr/>
      </dsp:nvSpPr>
      <dsp:spPr>
        <a:xfrm rot="10800000">
          <a:off x="2264831" y="3911120"/>
          <a:ext cx="6400257" cy="1505041"/>
        </a:xfrm>
        <a:prstGeom prst="homePlate">
          <a:avLst/>
        </a:prstGeom>
        <a:gradFill rotWithShape="0">
          <a:gsLst>
            <a:gs pos="0">
              <a:schemeClr val="accent3">
                <a:hueOff val="3310247"/>
                <a:satOff val="-621"/>
                <a:lumOff val="16667"/>
                <a:alphaOff val="0"/>
                <a:tint val="96000"/>
                <a:lumMod val="104000"/>
              </a:schemeClr>
            </a:gs>
            <a:gs pos="100000">
              <a:schemeClr val="accent3">
                <a:hueOff val="3310247"/>
                <a:satOff val="-621"/>
                <a:lumOff val="166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3682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err="1" smtClean="0">
              <a:effectLst/>
              <a:latin typeface="Century" panose="02040604050505020304" pitchFamily="18" charset="0"/>
            </a:rPr>
            <a:t>Oracle</a:t>
          </a:r>
          <a:endParaRPr lang="ru-RU" sz="4200" kern="1200" dirty="0"/>
        </a:p>
      </dsp:txBody>
      <dsp:txXfrm rot="10800000">
        <a:off x="2641091" y="3911120"/>
        <a:ext cx="6023997" cy="1505041"/>
      </dsp:txXfrm>
    </dsp:sp>
    <dsp:sp modelId="{67395CCB-320E-4D3B-B071-09DEFCDA327F}">
      <dsp:nvSpPr>
        <dsp:cNvPr id="0" name=""/>
        <dsp:cNvSpPr/>
      </dsp:nvSpPr>
      <dsp:spPr>
        <a:xfrm>
          <a:off x="959358" y="3911120"/>
          <a:ext cx="2610946" cy="1505041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77E78-E273-4093-A688-EE6BCA59CE87}">
      <dsp:nvSpPr>
        <dsp:cNvPr id="0" name=""/>
        <dsp:cNvSpPr/>
      </dsp:nvSpPr>
      <dsp:spPr>
        <a:xfrm>
          <a:off x="-149309" y="2740820"/>
          <a:ext cx="3604705" cy="23369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" panose="02040604050505020304" pitchFamily="18" charset="0"/>
            </a:rPr>
            <a:t>используется разветвленное меню, не требуется специальной подготовки пользователя</a:t>
          </a:r>
          <a:endParaRPr lang="ru-RU" sz="1600" kern="1200" dirty="0">
            <a:latin typeface="Century" panose="02040604050505020304" pitchFamily="18" charset="0"/>
          </a:endParaRPr>
        </a:p>
      </dsp:txBody>
      <dsp:txXfrm>
        <a:off x="427443" y="2740820"/>
        <a:ext cx="3027952" cy="2336928"/>
      </dsp:txXfrm>
    </dsp:sp>
    <dsp:sp modelId="{4C6E6E95-0066-408B-8019-DAE336464161}">
      <dsp:nvSpPr>
        <dsp:cNvPr id="0" name=""/>
        <dsp:cNvSpPr/>
      </dsp:nvSpPr>
      <dsp:spPr>
        <a:xfrm>
          <a:off x="0" y="1841626"/>
          <a:ext cx="1857119" cy="12046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" panose="02040604050505020304" pitchFamily="18" charset="0"/>
            </a:rPr>
            <a:t>«Ассистент»</a:t>
          </a:r>
          <a:endParaRPr lang="ru-RU" sz="1800" kern="1200" dirty="0">
            <a:latin typeface="Century" panose="02040604050505020304" pitchFamily="18" charset="0"/>
          </a:endParaRPr>
        </a:p>
      </dsp:txBody>
      <dsp:txXfrm>
        <a:off x="271969" y="2018037"/>
        <a:ext cx="1313181" cy="851788"/>
      </dsp:txXfrm>
    </dsp:sp>
    <dsp:sp modelId="{A7286C63-19D2-494D-A6E3-D58C7923C16C}">
      <dsp:nvSpPr>
        <dsp:cNvPr id="0" name=""/>
        <dsp:cNvSpPr/>
      </dsp:nvSpPr>
      <dsp:spPr>
        <a:xfrm>
          <a:off x="3901864" y="2728572"/>
          <a:ext cx="3604705" cy="2336928"/>
        </a:xfrm>
        <a:prstGeom prst="rect">
          <a:avLst/>
        </a:prstGeom>
        <a:solidFill>
          <a:schemeClr val="accent3">
            <a:tint val="40000"/>
            <a:alpha val="90000"/>
            <a:hueOff val="1113919"/>
            <a:satOff val="13425"/>
            <a:lumOff val="18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" panose="02040604050505020304" pitchFamily="18" charset="0"/>
            </a:rPr>
            <a:t>взаимодействие с системой посредством ввода команд, требуется подготовка пользователя (должен знать язык команд СУБД)</a:t>
          </a:r>
          <a:endParaRPr lang="ru-RU" sz="1600" kern="1200" dirty="0">
            <a:latin typeface="Century" panose="02040604050505020304" pitchFamily="18" charset="0"/>
          </a:endParaRPr>
        </a:p>
      </dsp:txBody>
      <dsp:txXfrm>
        <a:off x="4478617" y="2728572"/>
        <a:ext cx="3027952" cy="2336928"/>
      </dsp:txXfrm>
    </dsp:sp>
    <dsp:sp modelId="{B4D0E25C-B788-46C5-9CB6-7A4DED4F89F2}">
      <dsp:nvSpPr>
        <dsp:cNvPr id="0" name=""/>
        <dsp:cNvSpPr/>
      </dsp:nvSpPr>
      <dsp:spPr>
        <a:xfrm>
          <a:off x="4520230" y="1768156"/>
          <a:ext cx="1857119" cy="1204610"/>
        </a:xfrm>
        <a:prstGeom prst="ellipse">
          <a:avLst/>
        </a:prstGeom>
        <a:solidFill>
          <a:schemeClr val="accent3">
            <a:hueOff val="1655123"/>
            <a:satOff val="-311"/>
            <a:lumOff val="833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" panose="02040604050505020304" pitchFamily="18" charset="0"/>
            </a:rPr>
            <a:t>Командный режим</a:t>
          </a:r>
          <a:endParaRPr lang="ru-RU" sz="1800" kern="1200" dirty="0">
            <a:latin typeface="Century" panose="02040604050505020304" pitchFamily="18" charset="0"/>
          </a:endParaRPr>
        </a:p>
      </dsp:txBody>
      <dsp:txXfrm>
        <a:off x="4792199" y="1944567"/>
        <a:ext cx="1313181" cy="851788"/>
      </dsp:txXfrm>
    </dsp:sp>
    <dsp:sp modelId="{6AE58DDA-006F-4F91-ADAE-145C1C97B78D}">
      <dsp:nvSpPr>
        <dsp:cNvPr id="0" name=""/>
        <dsp:cNvSpPr/>
      </dsp:nvSpPr>
      <dsp:spPr>
        <a:xfrm>
          <a:off x="7929339" y="2728572"/>
          <a:ext cx="3604705" cy="2336928"/>
        </a:xfrm>
        <a:prstGeom prst="rect">
          <a:avLst/>
        </a:prstGeom>
        <a:solidFill>
          <a:schemeClr val="accent3">
            <a:tint val="40000"/>
            <a:alpha val="90000"/>
            <a:hueOff val="2227838"/>
            <a:satOff val="26851"/>
            <a:lumOff val="36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" panose="02040604050505020304" pitchFamily="18" charset="0"/>
            </a:rPr>
            <a:t>для взаимодействия используется язык СУБД, позволяющий создавать программы, имеющие «дружественный» пользовательский интерфейс</a:t>
          </a:r>
          <a:endParaRPr lang="ru-RU" sz="1600" kern="1200" dirty="0">
            <a:latin typeface="Century" panose="02040604050505020304" pitchFamily="18" charset="0"/>
          </a:endParaRPr>
        </a:p>
      </dsp:txBody>
      <dsp:txXfrm>
        <a:off x="8506092" y="2728572"/>
        <a:ext cx="3027952" cy="2336928"/>
      </dsp:txXfrm>
    </dsp:sp>
    <dsp:sp modelId="{3872297C-B07B-472A-BAEE-DED49BB2923D}">
      <dsp:nvSpPr>
        <dsp:cNvPr id="0" name=""/>
        <dsp:cNvSpPr/>
      </dsp:nvSpPr>
      <dsp:spPr>
        <a:xfrm>
          <a:off x="9088044" y="1768147"/>
          <a:ext cx="1857119" cy="1204610"/>
        </a:xfrm>
        <a:prstGeom prst="ellipse">
          <a:avLst/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" panose="02040604050505020304" pitchFamily="18" charset="0"/>
            </a:rPr>
            <a:t>Программный режим</a:t>
          </a:r>
          <a:endParaRPr lang="ru-RU" sz="1800" kern="1200" dirty="0">
            <a:latin typeface="Century" panose="02040604050505020304" pitchFamily="18" charset="0"/>
          </a:endParaRPr>
        </a:p>
      </dsp:txBody>
      <dsp:txXfrm>
        <a:off x="9360013" y="1944558"/>
        <a:ext cx="1313181" cy="851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3754F-0165-4CD6-84B6-95B0F8EE6BE6}">
      <dsp:nvSpPr>
        <dsp:cNvPr id="0" name=""/>
        <dsp:cNvSpPr/>
      </dsp:nvSpPr>
      <dsp:spPr>
        <a:xfrm>
          <a:off x="547321" y="0"/>
          <a:ext cx="2376078" cy="14338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Прикладная программа</a:t>
          </a:r>
          <a:endParaRPr lang="ru-RU" sz="2700" kern="1200" dirty="0"/>
        </a:p>
      </dsp:txBody>
      <dsp:txXfrm>
        <a:off x="617315" y="69994"/>
        <a:ext cx="2236090" cy="1293854"/>
      </dsp:txXfrm>
    </dsp:sp>
    <dsp:sp modelId="{6EE4951B-31E0-4F0C-A073-3AF76E226EF5}">
      <dsp:nvSpPr>
        <dsp:cNvPr id="0" name=""/>
        <dsp:cNvSpPr/>
      </dsp:nvSpPr>
      <dsp:spPr>
        <a:xfrm>
          <a:off x="2673249" y="1420529"/>
          <a:ext cx="1991967" cy="1122898"/>
        </a:xfrm>
        <a:prstGeom prst="lef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Запрос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Ответ</a:t>
          </a:r>
          <a:endParaRPr lang="ru-RU" sz="1500" kern="1200" dirty="0"/>
        </a:p>
      </dsp:txBody>
      <dsp:txXfrm>
        <a:off x="2953974" y="1701254"/>
        <a:ext cx="1711242" cy="561449"/>
      </dsp:txXfrm>
    </dsp:sp>
    <dsp:sp modelId="{E1BE73A4-189D-4F85-AA55-C9C9A5458173}">
      <dsp:nvSpPr>
        <dsp:cNvPr id="0" name=""/>
        <dsp:cNvSpPr/>
      </dsp:nvSpPr>
      <dsp:spPr>
        <a:xfrm>
          <a:off x="547321" y="2789164"/>
          <a:ext cx="2376078" cy="1433842"/>
        </a:xfrm>
        <a:prstGeom prst="roundRect">
          <a:avLst/>
        </a:prstGeom>
        <a:solidFill>
          <a:schemeClr val="accent3">
            <a:hueOff val="1655123"/>
            <a:satOff val="-311"/>
            <a:lumOff val="833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Прикладная программа</a:t>
          </a:r>
          <a:endParaRPr lang="ru-RU" sz="2700" kern="1200" dirty="0"/>
        </a:p>
      </dsp:txBody>
      <dsp:txXfrm>
        <a:off x="617315" y="2859158"/>
        <a:ext cx="2236090" cy="1293854"/>
      </dsp:txXfrm>
    </dsp:sp>
    <dsp:sp modelId="{3B264D55-41F5-4F3C-9766-A51D5BFF273D}">
      <dsp:nvSpPr>
        <dsp:cNvPr id="0" name=""/>
        <dsp:cNvSpPr/>
      </dsp:nvSpPr>
      <dsp:spPr>
        <a:xfrm rot="289">
          <a:off x="3328989" y="2127392"/>
          <a:ext cx="1833749" cy="88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Запрос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Ответ</a:t>
          </a:r>
          <a:endParaRPr lang="ru-RU" sz="1500" kern="1200" dirty="0"/>
        </a:p>
      </dsp:txBody>
      <dsp:txXfrm>
        <a:off x="3328989" y="2303988"/>
        <a:ext cx="1568838" cy="529822"/>
      </dsp:txXfrm>
    </dsp:sp>
    <dsp:sp modelId="{653446AD-F583-4C7E-9A6E-2DDE102E75C9}">
      <dsp:nvSpPr>
        <dsp:cNvPr id="0" name=""/>
        <dsp:cNvSpPr/>
      </dsp:nvSpPr>
      <dsp:spPr>
        <a:xfrm>
          <a:off x="5466276" y="678061"/>
          <a:ext cx="3819556" cy="2867685"/>
        </a:xfrm>
        <a:prstGeom prst="roundRect">
          <a:avLst/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СУБД</a:t>
          </a:r>
          <a:endParaRPr lang="ru-RU" sz="6500" kern="1200" dirty="0"/>
        </a:p>
      </dsp:txBody>
      <dsp:txXfrm>
        <a:off x="5606265" y="818050"/>
        <a:ext cx="3539578" cy="2587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C5B6-C462-4376-800B-F1730C82119B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E3AE-EE77-4412-9018-3417D9C0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7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14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01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4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5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4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2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8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8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7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59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E3AE-EE77-4412-9018-3417D9C075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1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3F7-5C98-46C5-9A97-BC3FCA9AE59D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5920-D461-4621-A915-B3F457A29544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72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5920-D461-4621-A915-B3F457A29544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209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5920-D461-4621-A915-B3F457A29544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07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5920-D461-4621-A915-B3F457A29544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073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5920-D461-4621-A915-B3F457A29544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7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5626-9109-40DD-B667-1043B3FACE76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00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3FB7-D146-4DFD-ACC6-A84E959A636A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85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A5B5-7B6C-4055-A6A1-E6D43032C4CC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50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403A-66BD-4330-9C8E-481146F6F083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71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FB6-1BC1-421B-B743-AAF43DDAB550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27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326F-5B47-4B13-AAB0-C6C2AC85BB80}" type="datetime1">
              <a:rPr lang="ru-RU" smtClean="0"/>
              <a:t>14.06.2019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74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5E35-DF94-4C95-88BF-AECE2C5DE475}" type="datetime1">
              <a:rPr lang="ru-RU" smtClean="0"/>
              <a:t>14.06.2019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59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191D-5658-4511-831F-71ED65E23937}" type="datetime1">
              <a:rPr lang="ru-RU" smtClean="0"/>
              <a:t>14.06.2019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04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219A-D4A0-49E0-97DB-DF2A7F2C857E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1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4C7E-F714-474F-9F08-E3AC718AE461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9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5920-D461-4621-A915-B3F457A29544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Системы управления базами данных. Автор: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219771-7DC5-42E4-B55E-8AB20059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1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2063" y="1585912"/>
            <a:ext cx="8915399" cy="226278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7200" b="1" dirty="0" smtClean="0"/>
              <a:t>Системы управления базами данных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8236" y="4845050"/>
            <a:ext cx="2924175" cy="16557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Выполнил: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07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118157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" y="1398925"/>
            <a:ext cx="113585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По поддерживаемому режиму работы с базой данных: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локальные (однопользовательские – </a:t>
            </a:r>
            <a:r>
              <a:rPr lang="ru-RU" sz="36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dBase</a:t>
            </a:r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FoxBase</a:t>
            </a:r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Paradox</a:t>
            </a:r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MSAccess</a:t>
            </a:r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),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серверные (</a:t>
            </a:r>
            <a:r>
              <a:rPr lang="ru-RU" sz="36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MSSqlServer</a:t>
            </a:r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Informix</a:t>
            </a:r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Sybase</a:t>
            </a:r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Oracle</a:t>
            </a:r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, эти СУБД называют многопользовательскими),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многопроцессорные (для параллельной обработки данных).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7416" y="118667"/>
            <a:ext cx="8040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Классификация СУБД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486773" y="6299198"/>
            <a:ext cx="1116000" cy="468000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9744073" y="6299198"/>
            <a:ext cx="1116000" cy="468000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0987082" y="6299198"/>
            <a:ext cx="1116000" cy="468000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59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118157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" y="1011475"/>
            <a:ext cx="113585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5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По способу организации базы данных: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5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Однофайловые</a:t>
            </a:r>
            <a:r>
              <a:rPr lang="ru-RU" sz="35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– применяют для телефонных справочников, картотек в библиотеке и т.д. (</a:t>
            </a:r>
            <a:r>
              <a:rPr lang="ru-RU" sz="35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ProfessionalReport</a:t>
            </a:r>
            <a:r>
              <a:rPr lang="ru-RU" sz="35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ru-RU" sz="35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Formula</a:t>
            </a:r>
            <a:r>
              <a:rPr lang="ru-RU" sz="35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);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5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Многофайловые</a:t>
            </a:r>
            <a:r>
              <a:rPr lang="ru-RU" sz="35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непрограммируемые – позволяют хранить записи разных типов (</a:t>
            </a:r>
            <a:r>
              <a:rPr lang="ru-RU" sz="35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MagicPC</a:t>
            </a:r>
            <a:r>
              <a:rPr lang="ru-RU" sz="35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ru-RU" sz="35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MSWorks</a:t>
            </a:r>
            <a:r>
              <a:rPr lang="ru-RU" sz="35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);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500" dirty="0" err="1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Многофайловые</a:t>
            </a:r>
            <a:r>
              <a:rPr lang="ru-RU" sz="35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программируемые – предоставляют пользователю возможности написания прикладных программ.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7416" y="118667"/>
            <a:ext cx="8040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Классификация СУБД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486773" y="6299198"/>
            <a:ext cx="1116000" cy="468000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9744073" y="6299198"/>
            <a:ext cx="1116000" cy="468000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0987082" y="6299198"/>
            <a:ext cx="1116000" cy="468000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118157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0791" y="118667"/>
            <a:ext cx="8714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Режимы работы с СУБД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79053583"/>
              </p:ext>
            </p:extLst>
          </p:nvPr>
        </p:nvGraphicFramePr>
        <p:xfrm>
          <a:off x="606156" y="657672"/>
          <a:ext cx="112655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486773" y="6299198"/>
            <a:ext cx="1116000" cy="468000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744073" y="6299198"/>
            <a:ext cx="1116000" cy="468000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10987082" y="6299198"/>
            <a:ext cx="1116000" cy="468000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97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118157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5002" y="118667"/>
            <a:ext cx="89258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Принцип работы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клиент-серверных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СУБД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43260997"/>
              </p:ext>
            </p:extLst>
          </p:nvPr>
        </p:nvGraphicFramePr>
        <p:xfrm>
          <a:off x="944915" y="1872993"/>
          <a:ext cx="11515725" cy="422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5" y="1930145"/>
            <a:ext cx="1735172" cy="1302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5" y="4858152"/>
            <a:ext cx="1735172" cy="130227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629402" y="1944433"/>
            <a:ext cx="3357563" cy="9155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475055"/>
            <a:ext cx="3357563" cy="9155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Клиенты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10387013" y="2860016"/>
            <a:ext cx="1500187" cy="228348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БД</a:t>
            </a:r>
            <a:endParaRPr lang="ru-RU" sz="6600" dirty="0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8486773" y="6299198"/>
            <a:ext cx="1116000" cy="468000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endshow" highlightClick="1"/>
          </p:cNvPr>
          <p:cNvSpPr/>
          <p:nvPr/>
        </p:nvSpPr>
        <p:spPr>
          <a:xfrm>
            <a:off x="9744073" y="6299198"/>
            <a:ext cx="1116000" cy="468000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9" action="ppaction://hlinksldjump" highlightClick="1"/>
          </p:cNvPr>
          <p:cNvSpPr/>
          <p:nvPr/>
        </p:nvSpPr>
        <p:spPr>
          <a:xfrm>
            <a:off x="10987082" y="6299198"/>
            <a:ext cx="1116000" cy="468000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13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118157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428624" y="1398925"/>
            <a:ext cx="4743451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1. Что такое СУБД?</a:t>
            </a:r>
            <a:endParaRPr lang="ru-RU" sz="2800" dirty="0"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6263" y="118667"/>
            <a:ext cx="5003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Содержание: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428624" y="2010862"/>
            <a:ext cx="7243764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2. Общий вид некоторых СУБД</a:t>
            </a:r>
            <a:endParaRPr lang="ru-RU" sz="2800" dirty="0">
              <a:latin typeface="Century" panose="02040604050505020304" pitchFamily="18" charset="0"/>
            </a:endParaRP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428624" y="2622003"/>
            <a:ext cx="8486776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3. Характеристики некоторых СУБД</a:t>
            </a:r>
            <a:endParaRPr lang="ru-RU" sz="2800" dirty="0">
              <a:latin typeface="Century" panose="02040604050505020304" pitchFamily="18" charset="0"/>
            </a:endParaRP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428624" y="3239869"/>
            <a:ext cx="5243513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4. Этапы развития БД</a:t>
            </a:r>
            <a:endParaRPr lang="ru-RU" sz="2800" dirty="0">
              <a:latin typeface="Century" panose="02040604050505020304" pitchFamily="18" charset="0"/>
            </a:endParaRP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428624" y="3877638"/>
            <a:ext cx="7700963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5. Использование СУБД в ФГИС</a:t>
            </a:r>
            <a:endParaRPr lang="ru-RU" sz="2800" dirty="0">
              <a:latin typeface="Century" panose="02040604050505020304" pitchFamily="18" charset="0"/>
            </a:endParaRPr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428623" y="4510701"/>
            <a:ext cx="4743451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6. Рейтинг СУБД</a:t>
            </a:r>
            <a:endParaRPr lang="ru-RU" sz="2800" dirty="0">
              <a:latin typeface="Century" panose="02040604050505020304" pitchFamily="18" charset="0"/>
            </a:endParaRPr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428623" y="5143764"/>
            <a:ext cx="4743451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7. Известные СУБД</a:t>
            </a:r>
            <a:endParaRPr lang="ru-RU" sz="2800" dirty="0">
              <a:latin typeface="Century" panose="02040604050505020304" pitchFamily="18" charset="0"/>
            </a:endParaRPr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428623" y="5768266"/>
            <a:ext cx="4743451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8. Классификация СУБД</a:t>
            </a:r>
            <a:endParaRPr lang="ru-RU" sz="2800" dirty="0">
              <a:latin typeface="Century" panose="02040604050505020304" pitchFamily="18" charset="0"/>
            </a:endParaRPr>
          </a:p>
        </p:txBody>
      </p:sp>
      <p:sp>
        <p:nvSpPr>
          <p:cNvPr id="12" name="Прямоугольник 11">
            <a:hlinkClick r:id="rId11" action="ppaction://hlinksldjump"/>
          </p:cNvPr>
          <p:cNvSpPr/>
          <p:nvPr/>
        </p:nvSpPr>
        <p:spPr>
          <a:xfrm>
            <a:off x="5757861" y="4492480"/>
            <a:ext cx="4743451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9. Режимы работы СУБД</a:t>
            </a:r>
            <a:endParaRPr lang="ru-RU" sz="2800" dirty="0">
              <a:latin typeface="Century" panose="02040604050505020304" pitchFamily="18" charset="0"/>
            </a:endParaRPr>
          </a:p>
        </p:txBody>
      </p:sp>
      <p:sp>
        <p:nvSpPr>
          <p:cNvPr id="13" name="Прямоугольник 12">
            <a:hlinkClick r:id="rId12" action="ppaction://hlinksldjump"/>
          </p:cNvPr>
          <p:cNvSpPr/>
          <p:nvPr/>
        </p:nvSpPr>
        <p:spPr>
          <a:xfrm>
            <a:off x="5757861" y="5143764"/>
            <a:ext cx="4743451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10. Принцип работы клиент-серверных СУБД</a:t>
            </a:r>
            <a:endParaRPr lang="ru-RU" sz="2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68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89582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" y="1398925"/>
            <a:ext cx="113585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Системой управления базами данных (СУБД) называют комплекс программ, предназначенный для создания и использования базы данных для решения множества задач. СУБД служат для поддержания базы данных в актуальном состоянии, обеспечивают эффективный доступ пользователей к содержащимся в ней данным в рамках предоставленных пользователям полномочий.</a:t>
            </a:r>
            <a:endParaRPr lang="ru-RU" sz="3600" dirty="0"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4162" y="118667"/>
            <a:ext cx="5107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такое СУБД?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486773" y="6299198"/>
            <a:ext cx="1116000" cy="468000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9744073" y="6299198"/>
            <a:ext cx="1116000" cy="468000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0987082" y="6299198"/>
            <a:ext cx="1116000" cy="468000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84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118157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7680" y="118667"/>
            <a:ext cx="1032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Общий вид некоторых СУБД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b="5016"/>
          <a:stretch>
            <a:fillRect/>
          </a:stretch>
        </p:blipFill>
        <p:spPr bwMode="auto">
          <a:xfrm>
            <a:off x="185738" y="1041997"/>
            <a:ext cx="6375708" cy="3402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5" y="1961844"/>
            <a:ext cx="6442710" cy="343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9" y="3070937"/>
            <a:ext cx="5843587" cy="328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486773" y="6299198"/>
            <a:ext cx="1116000" cy="468000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9744073" y="6299198"/>
            <a:ext cx="1116000" cy="468000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10987082" y="6299198"/>
            <a:ext cx="1116000" cy="468000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20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118157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6130" y="118667"/>
            <a:ext cx="12268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Характеристики некоторых СУБД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34912"/>
              </p:ext>
            </p:extLst>
          </p:nvPr>
        </p:nvGraphicFramePr>
        <p:xfrm>
          <a:off x="314794" y="1042000"/>
          <a:ext cx="11686707" cy="49260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4242"/>
                <a:gridCol w="1274164"/>
                <a:gridCol w="9258301"/>
              </a:tblGrid>
              <a:tr h="566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Century" panose="02040604050505020304" pitchFamily="18" charset="0"/>
                        </a:rPr>
                        <a:t>Компания</a:t>
                      </a:r>
                      <a:endParaRPr lang="ru-RU" sz="1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Century" panose="02040604050505020304" pitchFamily="18" charset="0"/>
                        </a:rPr>
                        <a:t>СУБД</a:t>
                      </a:r>
                      <a:endParaRPr lang="ru-RU" sz="160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Краткая характеристика</a:t>
                      </a:r>
                      <a:endParaRPr lang="ru-RU" sz="1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12624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IBM</a:t>
                      </a:r>
                      <a:endParaRPr lang="ru-RU" sz="1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Century" panose="02040604050505020304" pitchFamily="18" charset="0"/>
                        </a:rPr>
                        <a:t>DB2 Universal Database, Informix</a:t>
                      </a:r>
                      <a:endParaRPr lang="ru-RU" sz="160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Мультимедийная,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Web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, ОС -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Unix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Linux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 и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Windows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, аппаратные платформы -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zSeries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iSeries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, VSE и VM. СУБД для систем масштаба предприятия и рабочей группы, обеспечивает работу с очень крупными БД в условиях дефицита ресурсов. Используемые языки -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Java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, SQL 2000</a:t>
                      </a:r>
                      <a:endParaRPr lang="ru-RU" sz="1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12624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Microsoft</a:t>
                      </a:r>
                      <a:endParaRPr lang="ru-RU" sz="1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SQL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Server</a:t>
                      </a:r>
                      <a:endParaRPr lang="ru-RU" sz="1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Реляционная СУБД для управления данными в масштабе предприятия, поддерживает технологии XML и Интернет, обладает встроенным средством анализа и извлечения данных, интегрированным с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MSOffice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, ОС -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Windows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. Используемый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языкTransact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-SQL,XML</a:t>
                      </a:r>
                      <a:endParaRPr lang="ru-RU" sz="1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462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Oracle</a:t>
                      </a:r>
                      <a:endParaRPr lang="ru-RU" sz="1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Oracle</a:t>
                      </a:r>
                      <a:endParaRPr lang="ru-RU" sz="1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СУБД для масштабной обработки транзакций (OLTP), хранилищ данных с высокой интенсивностью потока запросов и ресурсоемких Интернет-приложений. ОС -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Unix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Windows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 и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Linux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. Последняя версия поддерживает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Grid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-вычисления. Используемые языки </a:t>
                      </a:r>
                      <a:r>
                        <a:rPr lang="ru-RU" sz="1600" dirty="0" err="1">
                          <a:effectLst/>
                          <a:latin typeface="Century" panose="02040604050505020304" pitchFamily="18" charset="0"/>
                        </a:rPr>
                        <a:t>Java,DelphiPL</a:t>
                      </a:r>
                      <a:r>
                        <a:rPr lang="ru-RU" sz="1600" dirty="0">
                          <a:effectLst/>
                          <a:latin typeface="Century" panose="02040604050505020304" pitchFamily="18" charset="0"/>
                        </a:rPr>
                        <a:t>/SQL,XML</a:t>
                      </a:r>
                      <a:endParaRPr lang="ru-RU" sz="1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486773" y="6299198"/>
            <a:ext cx="1116000" cy="468000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744073" y="6299198"/>
            <a:ext cx="1116000" cy="468000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0987082" y="6299198"/>
            <a:ext cx="1116000" cy="468000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33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118157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0292" y="118667"/>
            <a:ext cx="10115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Этапы развития баз данных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0" y="1343025"/>
            <a:ext cx="108013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 этап </a:t>
            </a:r>
            <a:r>
              <a:rPr lang="ru-RU" sz="2400" b="1" dirty="0" smtClean="0">
                <a:latin typeface="Century" panose="02040604050505020304" pitchFamily="18" charset="0"/>
              </a:rPr>
              <a:t>— </a:t>
            </a:r>
            <a:r>
              <a:rPr lang="ru-RU" sz="2400" b="1" dirty="0">
                <a:latin typeface="Century" panose="02040604050505020304" pitchFamily="18" charset="0"/>
              </a:rPr>
              <a:t>базы данных на больших ЭВМ</a:t>
            </a:r>
            <a:r>
              <a:rPr lang="ru-RU" sz="2400" dirty="0">
                <a:latin typeface="Century" panose="02040604050505020304" pitchFamily="18" charset="0"/>
              </a:rPr>
              <a:t>. Первый этап развития СУБД связан с организацией баз данных на больших </a:t>
            </a:r>
            <a:r>
              <a:rPr lang="ru-RU" sz="2400" dirty="0" smtClean="0">
                <a:latin typeface="Century" panose="02040604050505020304" pitchFamily="18" charset="0"/>
              </a:rPr>
              <a:t>машинах. Базы </a:t>
            </a:r>
            <a:r>
              <a:rPr lang="ru-RU" sz="2400" dirty="0">
                <a:latin typeface="Century" panose="02040604050505020304" pitchFamily="18" charset="0"/>
              </a:rPr>
              <a:t>данных хранились во внешней памяти центральной ЭВМ, пользователями этих баз данных были задачи, запускаемые в основном в пакетном режиме</a:t>
            </a:r>
            <a:r>
              <a:rPr lang="ru-RU" sz="2400" dirty="0" smtClean="0">
                <a:latin typeface="Century" panose="02040604050505020304" pitchFamily="18" charset="0"/>
              </a:rPr>
              <a:t>.</a:t>
            </a:r>
          </a:p>
          <a:p>
            <a:pPr algn="just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 этап </a:t>
            </a:r>
            <a:r>
              <a:rPr lang="ru-RU" sz="2400" b="1" dirty="0">
                <a:latin typeface="Century" panose="02040604050505020304" pitchFamily="18" charset="0"/>
              </a:rPr>
              <a:t>- эпоха персональных компьютеров</a:t>
            </a:r>
            <a:r>
              <a:rPr lang="ru-RU" sz="2400" dirty="0">
                <a:latin typeface="Century" panose="02040604050505020304" pitchFamily="18" charset="0"/>
              </a:rPr>
              <a:t>. Появляется множество программ, предназначенных для работы неподготовленных пользователей</a:t>
            </a:r>
            <a:r>
              <a:rPr lang="ru-RU" sz="2400" dirty="0" smtClean="0">
                <a:latin typeface="Century" panose="02040604050505020304" pitchFamily="18" charset="0"/>
              </a:rPr>
              <a:t>.</a:t>
            </a:r>
          </a:p>
          <a:p>
            <a:pPr algn="just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3 этап </a:t>
            </a:r>
            <a:r>
              <a:rPr lang="ru-RU" sz="2400" b="1" dirty="0">
                <a:latin typeface="Century" panose="02040604050505020304" pitchFamily="18" charset="0"/>
              </a:rPr>
              <a:t>- распределенные базы данных</a:t>
            </a:r>
            <a:r>
              <a:rPr lang="ru-RU" sz="2400" dirty="0">
                <a:latin typeface="Century" panose="02040604050505020304" pitchFamily="18" charset="0"/>
              </a:rPr>
              <a:t>. Хорошо известно, что история развивается по спирали, поэтому после процесса «персонализации» начался обратный процесс — интеграция</a:t>
            </a:r>
            <a:r>
              <a:rPr lang="ru-RU" sz="2400" dirty="0" smtClean="0">
                <a:latin typeface="Century" panose="02040604050505020304" pitchFamily="18" charset="0"/>
              </a:rPr>
              <a:t>.</a:t>
            </a:r>
          </a:p>
          <a:p>
            <a:pPr algn="just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4 этап </a:t>
            </a:r>
            <a:r>
              <a:rPr lang="ru-RU" sz="2400" b="1" dirty="0">
                <a:latin typeface="Century" panose="02040604050505020304" pitchFamily="18" charset="0"/>
              </a:rPr>
              <a:t>- перспективы развития систем управления базами данных</a:t>
            </a:r>
            <a:r>
              <a:rPr lang="ru-RU" sz="2400" dirty="0">
                <a:latin typeface="Century" panose="02040604050505020304" pitchFamily="18" charset="0"/>
              </a:rPr>
              <a:t>. Этот этап характеризуется появлением новой технологии доступа к данным— </a:t>
            </a:r>
            <a:r>
              <a:rPr lang="ru-RU" sz="2400" dirty="0" err="1">
                <a:latin typeface="Century" panose="02040604050505020304" pitchFamily="18" charset="0"/>
              </a:rPr>
              <a:t>интранет</a:t>
            </a:r>
            <a:r>
              <a:rPr lang="ru-RU" sz="2400" dirty="0">
                <a:latin typeface="Century" panose="02040604050505020304" pitchFamily="18" charset="0"/>
              </a:rPr>
              <a:t>.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486773" y="6299198"/>
            <a:ext cx="1116000" cy="468000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744073" y="6299198"/>
            <a:ext cx="1116000" cy="468000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0987082" y="6299198"/>
            <a:ext cx="1116000" cy="468000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58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118157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3212" y="118667"/>
            <a:ext cx="78694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Использование СУБД в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Федеральных государственных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информационных системах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29005"/>
              </p:ext>
            </p:extLst>
          </p:nvPr>
        </p:nvGraphicFramePr>
        <p:xfrm>
          <a:off x="1267501" y="1993830"/>
          <a:ext cx="10214964" cy="436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4988"/>
                <a:gridCol w="3404988"/>
                <a:gridCol w="3404988"/>
              </a:tblGrid>
              <a:tr h="54531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" panose="02040604050505020304" pitchFamily="18" charset="0"/>
                        </a:rPr>
                        <a:t>СУБД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" panose="02040604050505020304" pitchFamily="18" charset="0"/>
                        </a:rPr>
                        <a:t>Число ФГИС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" panose="02040604050505020304" pitchFamily="18" charset="0"/>
                        </a:rPr>
                        <a:t>Доля ФГИС, %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54531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MS SQL Server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132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" panose="02040604050505020304" pitchFamily="18" charset="0"/>
                        </a:rPr>
                        <a:t>41,1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54531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Oracle Database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90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" panose="02040604050505020304" pitchFamily="18" charset="0"/>
                        </a:rPr>
                        <a:t>28,0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54531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MySQL (Oracle)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50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" panose="02040604050505020304" pitchFamily="18" charset="0"/>
                        </a:rPr>
                        <a:t>15,6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54531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Century" panose="02040604050505020304" pitchFamily="18" charset="0"/>
                        </a:rPr>
                        <a:t>Postgre</a:t>
                      </a:r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 SQL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31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" panose="02040604050505020304" pitchFamily="18" charset="0"/>
                        </a:rPr>
                        <a:t>9,7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54531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IBM Lotus Notes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10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" panose="02040604050505020304" pitchFamily="18" charset="0"/>
                        </a:rPr>
                        <a:t>3,1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54531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Firebird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9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" panose="02040604050505020304" pitchFamily="18" charset="0"/>
                        </a:rPr>
                        <a:t>2,8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54531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MS Access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4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" panose="02040604050505020304" pitchFamily="18" charset="0"/>
                        </a:rPr>
                        <a:t>1,2</a:t>
                      </a:r>
                      <a:endParaRPr lang="ru-RU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8486773" y="6299198"/>
            <a:ext cx="1116000" cy="468000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9744073" y="6299198"/>
            <a:ext cx="1116000" cy="468000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10987082" y="6299198"/>
            <a:ext cx="1116000" cy="468000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93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118157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9864" y="118667"/>
            <a:ext cx="5016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Рейтинг СУБД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83808884"/>
              </p:ext>
            </p:extLst>
          </p:nvPr>
        </p:nvGraphicFramePr>
        <p:xfrm>
          <a:off x="1297481" y="824597"/>
          <a:ext cx="8776417" cy="537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486773" y="6299198"/>
            <a:ext cx="1116000" cy="468000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9744073" y="6299198"/>
            <a:ext cx="1116000" cy="468000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10987082" y="6299198"/>
            <a:ext cx="1116000" cy="468000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31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5738" y="6356350"/>
            <a:ext cx="11815762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Системы управления базами данных. Автор: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8855" y="118667"/>
            <a:ext cx="6098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Известные СУБД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31903574"/>
              </p:ext>
            </p:extLst>
          </p:nvPr>
        </p:nvGraphicFramePr>
        <p:xfrm>
          <a:off x="1286359" y="936644"/>
          <a:ext cx="96244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486773" y="6299198"/>
            <a:ext cx="1116000" cy="468000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744073" y="6299198"/>
            <a:ext cx="1116000" cy="468000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10987082" y="6299198"/>
            <a:ext cx="1116000" cy="468000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94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</TotalTime>
  <Words>645</Words>
  <Application>Microsoft Office PowerPoint</Application>
  <PresentationFormat>Широкоэкранный</PresentationFormat>
  <Paragraphs>120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</vt:lpstr>
      <vt:lpstr>Century Gothic</vt:lpstr>
      <vt:lpstr>Times New Roman</vt:lpstr>
      <vt:lpstr>Wingdings</vt:lpstr>
      <vt:lpstr>Wingdings 3</vt:lpstr>
      <vt:lpstr>Легкий дым</vt:lpstr>
      <vt:lpstr>Системы управления базами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управления базами данных</dc:title>
  <dc:creator>scool_NB</dc:creator>
  <cp:lastModifiedBy>scool_NB</cp:lastModifiedBy>
  <cp:revision>29</cp:revision>
  <dcterms:created xsi:type="dcterms:W3CDTF">2019-06-14T12:13:23Z</dcterms:created>
  <dcterms:modified xsi:type="dcterms:W3CDTF">2019-06-14T14:38:56Z</dcterms:modified>
</cp:coreProperties>
</file>