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A5EFB-8409-4190-B322-D7EFCE7C0F6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A9F6F0-8063-42B7-9FA8-23EF5B98A0F3}">
      <dgm:prSet phldrT="[Текст]"/>
      <dgm:spPr/>
      <dgm:t>
        <a:bodyPr/>
        <a:lstStyle/>
        <a:p>
          <a:r>
            <a:rPr lang="ru-RU" b="1" dirty="0" smtClean="0"/>
            <a:t>Форма</a:t>
          </a:r>
          <a:endParaRPr lang="ru-RU" b="1" dirty="0"/>
        </a:p>
      </dgm:t>
    </dgm:pt>
    <dgm:pt modelId="{7D4B5C0D-12D7-43B6-857A-0034459B566A}" type="parTrans" cxnId="{15A357BC-5E55-4288-947B-DC40E837EB77}">
      <dgm:prSet/>
      <dgm:spPr/>
      <dgm:t>
        <a:bodyPr/>
        <a:lstStyle/>
        <a:p>
          <a:endParaRPr lang="ru-RU"/>
        </a:p>
      </dgm:t>
    </dgm:pt>
    <dgm:pt modelId="{F194D197-1057-4481-B45E-C6EA6E358D37}" type="sibTrans" cxnId="{15A357BC-5E55-4288-947B-DC40E837EB77}">
      <dgm:prSet/>
      <dgm:spPr/>
      <dgm:t>
        <a:bodyPr/>
        <a:lstStyle/>
        <a:p>
          <a:endParaRPr lang="ru-RU"/>
        </a:p>
      </dgm:t>
    </dgm:pt>
    <dgm:pt modelId="{6E54D32D-9A87-4F80-9235-31B2715783AB}">
      <dgm:prSet phldrT="[Текст]"/>
      <dgm:spPr/>
      <dgm:t>
        <a:bodyPr/>
        <a:lstStyle/>
        <a:p>
          <a:r>
            <a:rPr lang="ru-RU" dirty="0" smtClean="0"/>
            <a:t>Задать форму рисунка математической формулой.</a:t>
          </a:r>
          <a:endParaRPr lang="ru-RU" dirty="0"/>
        </a:p>
      </dgm:t>
    </dgm:pt>
    <dgm:pt modelId="{DBB236B4-9BC5-4866-84F5-78377F0C70BB}" type="parTrans" cxnId="{5C35D687-50F2-4786-B638-6C3817965D9D}">
      <dgm:prSet/>
      <dgm:spPr/>
      <dgm:t>
        <a:bodyPr/>
        <a:lstStyle/>
        <a:p>
          <a:endParaRPr lang="ru-RU"/>
        </a:p>
      </dgm:t>
    </dgm:pt>
    <dgm:pt modelId="{74755E10-1B12-4667-A01F-0B19CAF946DF}" type="sibTrans" cxnId="{5C35D687-50F2-4786-B638-6C3817965D9D}">
      <dgm:prSet/>
      <dgm:spPr/>
      <dgm:t>
        <a:bodyPr/>
        <a:lstStyle/>
        <a:p>
          <a:endParaRPr lang="ru-RU"/>
        </a:p>
      </dgm:t>
    </dgm:pt>
    <dgm:pt modelId="{130B9920-7BBB-41A0-91AE-E1357BE3DB46}">
      <dgm:prSet phldrT="[Текст]" custT="1"/>
      <dgm:spPr/>
      <dgm:t>
        <a:bodyPr/>
        <a:lstStyle/>
        <a:p>
          <a:r>
            <a:rPr lang="ru-RU" sz="1000" b="1" dirty="0" smtClean="0"/>
            <a:t>Параметры</a:t>
          </a:r>
          <a:endParaRPr lang="ru-RU" sz="1000" b="1" dirty="0"/>
        </a:p>
      </dgm:t>
    </dgm:pt>
    <dgm:pt modelId="{1D182BBD-6D9E-4744-95AC-174DB018DEF5}" type="parTrans" cxnId="{C6D2FBFE-567D-4B58-A3BD-6A2750F12A26}">
      <dgm:prSet/>
      <dgm:spPr/>
      <dgm:t>
        <a:bodyPr/>
        <a:lstStyle/>
        <a:p>
          <a:endParaRPr lang="ru-RU"/>
        </a:p>
      </dgm:t>
    </dgm:pt>
    <dgm:pt modelId="{8FCD5060-76DC-4858-9AB0-4D28B9CD0175}" type="sibTrans" cxnId="{C6D2FBFE-567D-4B58-A3BD-6A2750F12A26}">
      <dgm:prSet/>
      <dgm:spPr/>
      <dgm:t>
        <a:bodyPr/>
        <a:lstStyle/>
        <a:p>
          <a:endParaRPr lang="ru-RU"/>
        </a:p>
      </dgm:t>
    </dgm:pt>
    <dgm:pt modelId="{669B0462-2654-44C7-8E64-31EB28E771CB}">
      <dgm:prSet phldrT="[Текст]"/>
      <dgm:spPr/>
      <dgm:t>
        <a:bodyPr/>
        <a:lstStyle/>
        <a:p>
          <a:r>
            <a:rPr lang="ru-RU" dirty="0" smtClean="0"/>
            <a:t>Исследовать сходимость процесса и варьировать его параметры.</a:t>
          </a:r>
          <a:endParaRPr lang="ru-RU" dirty="0"/>
        </a:p>
      </dgm:t>
    </dgm:pt>
    <dgm:pt modelId="{F34F70F2-A65A-4D89-97BD-0BAFD1FFB198}" type="parTrans" cxnId="{3A2BD54D-3311-4A48-BF01-7F6D90A9F0D5}">
      <dgm:prSet/>
      <dgm:spPr/>
      <dgm:t>
        <a:bodyPr/>
        <a:lstStyle/>
        <a:p>
          <a:endParaRPr lang="ru-RU"/>
        </a:p>
      </dgm:t>
    </dgm:pt>
    <dgm:pt modelId="{0C260E82-34A4-4168-908A-C0A436D4DD8B}" type="sibTrans" cxnId="{3A2BD54D-3311-4A48-BF01-7F6D90A9F0D5}">
      <dgm:prSet/>
      <dgm:spPr/>
      <dgm:t>
        <a:bodyPr/>
        <a:lstStyle/>
        <a:p>
          <a:endParaRPr lang="ru-RU"/>
        </a:p>
      </dgm:t>
    </dgm:pt>
    <dgm:pt modelId="{5E9ACF04-4739-41DB-94A3-EFAC83927E25}">
      <dgm:prSet phldrT="[Текст]" custT="1"/>
      <dgm:spPr/>
      <dgm:t>
        <a:bodyPr/>
        <a:lstStyle/>
        <a:p>
          <a:r>
            <a:rPr lang="ru-RU" sz="1600" b="1" dirty="0" smtClean="0"/>
            <a:t>Вид</a:t>
          </a:r>
          <a:endParaRPr lang="ru-RU" sz="1600" b="1" dirty="0"/>
        </a:p>
      </dgm:t>
    </dgm:pt>
    <dgm:pt modelId="{DE43A95F-AB9C-443C-97DF-09B384F53710}" type="parTrans" cxnId="{63067124-7469-4A20-AF3A-776590D63A18}">
      <dgm:prSet/>
      <dgm:spPr/>
      <dgm:t>
        <a:bodyPr/>
        <a:lstStyle/>
        <a:p>
          <a:endParaRPr lang="ru-RU"/>
        </a:p>
      </dgm:t>
    </dgm:pt>
    <dgm:pt modelId="{9CAE7E55-6DF3-48A7-A473-4EBAF0D58319}" type="sibTrans" cxnId="{63067124-7469-4A20-AF3A-776590D63A18}">
      <dgm:prSet/>
      <dgm:spPr/>
      <dgm:t>
        <a:bodyPr/>
        <a:lstStyle/>
        <a:p>
          <a:endParaRPr lang="ru-RU"/>
        </a:p>
      </dgm:t>
    </dgm:pt>
    <dgm:pt modelId="{EFD73AA8-CBA8-406E-952A-59A4F868B654}">
      <dgm:prSet phldrT="[Текст]"/>
      <dgm:spPr/>
      <dgm:t>
        <a:bodyPr/>
        <a:lstStyle/>
        <a:p>
          <a:r>
            <a:rPr lang="ru-RU" dirty="0" smtClean="0"/>
            <a:t>Выбрать вид изображения.</a:t>
          </a:r>
          <a:endParaRPr lang="ru-RU" dirty="0"/>
        </a:p>
      </dgm:t>
    </dgm:pt>
    <dgm:pt modelId="{77AA62CC-6C67-41F6-B961-DD0731A6B0FF}" type="parTrans" cxnId="{F6BAAC13-1DC5-44A0-88A0-8EA605F5A530}">
      <dgm:prSet/>
      <dgm:spPr/>
      <dgm:t>
        <a:bodyPr/>
        <a:lstStyle/>
        <a:p>
          <a:endParaRPr lang="ru-RU"/>
        </a:p>
      </dgm:t>
    </dgm:pt>
    <dgm:pt modelId="{45EB7A63-D431-49EE-B77E-D33C9AB787E5}" type="sibTrans" cxnId="{F6BAAC13-1DC5-44A0-88A0-8EA605F5A530}">
      <dgm:prSet/>
      <dgm:spPr/>
      <dgm:t>
        <a:bodyPr/>
        <a:lstStyle/>
        <a:p>
          <a:endParaRPr lang="ru-RU"/>
        </a:p>
      </dgm:t>
    </dgm:pt>
    <dgm:pt modelId="{F637E1AC-1292-4462-A041-C24699EB86BF}">
      <dgm:prSet phldrT="[Текст]" custT="1"/>
      <dgm:spPr/>
      <dgm:t>
        <a:bodyPr/>
        <a:lstStyle/>
        <a:p>
          <a:r>
            <a:rPr lang="ru-RU" sz="1600" b="1" dirty="0" smtClean="0"/>
            <a:t>Цвет</a:t>
          </a:r>
          <a:endParaRPr lang="ru-RU" sz="1600" b="1" dirty="0"/>
        </a:p>
      </dgm:t>
    </dgm:pt>
    <dgm:pt modelId="{BBD8EAE3-5579-40AD-960E-FC8BD8AA4C05}" type="parTrans" cxnId="{76D4DFCA-D474-47FC-AF0C-F968CD714BFA}">
      <dgm:prSet/>
      <dgm:spPr/>
      <dgm:t>
        <a:bodyPr/>
        <a:lstStyle/>
        <a:p>
          <a:endParaRPr lang="ru-RU"/>
        </a:p>
      </dgm:t>
    </dgm:pt>
    <dgm:pt modelId="{6907FC34-9F18-4DB3-B07B-ADF78E14F039}" type="sibTrans" cxnId="{76D4DFCA-D474-47FC-AF0C-F968CD714BFA}">
      <dgm:prSet/>
      <dgm:spPr/>
      <dgm:t>
        <a:bodyPr/>
        <a:lstStyle/>
        <a:p>
          <a:endParaRPr lang="ru-RU"/>
        </a:p>
      </dgm:t>
    </dgm:pt>
    <dgm:pt modelId="{00454B66-85D6-4006-AFF7-3163882302FA}">
      <dgm:prSet phldrT="[Текст]"/>
      <dgm:spPr/>
      <dgm:t>
        <a:bodyPr/>
        <a:lstStyle/>
        <a:p>
          <a:r>
            <a:rPr lang="ru-RU" dirty="0" smtClean="0"/>
            <a:t>Выбрать палитру цветов.</a:t>
          </a:r>
          <a:endParaRPr lang="ru-RU" dirty="0"/>
        </a:p>
      </dgm:t>
    </dgm:pt>
    <dgm:pt modelId="{033EBF0A-EABB-4DAA-A588-A0476A44BD89}" type="parTrans" cxnId="{E9322EFB-C2AB-49F2-A8DA-FBFB1AE85FF5}">
      <dgm:prSet/>
      <dgm:spPr/>
      <dgm:t>
        <a:bodyPr/>
        <a:lstStyle/>
        <a:p>
          <a:endParaRPr lang="ru-RU"/>
        </a:p>
      </dgm:t>
    </dgm:pt>
    <dgm:pt modelId="{3E4B9537-C54B-46A2-ADF0-4BB4973F6326}" type="sibTrans" cxnId="{E9322EFB-C2AB-49F2-A8DA-FBFB1AE85FF5}">
      <dgm:prSet/>
      <dgm:spPr/>
      <dgm:t>
        <a:bodyPr/>
        <a:lstStyle/>
        <a:p>
          <a:endParaRPr lang="ru-RU"/>
        </a:p>
      </dgm:t>
    </dgm:pt>
    <dgm:pt modelId="{0C0001B0-6302-4441-999E-119C0CDD3FF5}" type="pres">
      <dgm:prSet presAssocID="{E89A5EFB-8409-4190-B322-D7EFCE7C0F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90E10-2967-4C55-9317-FF62F87F83F6}" type="pres">
      <dgm:prSet presAssocID="{96A9F6F0-8063-42B7-9FA8-23EF5B98A0F3}" presName="composite" presStyleCnt="0"/>
      <dgm:spPr/>
    </dgm:pt>
    <dgm:pt modelId="{1F90E825-2D90-4AA0-AF1C-31E1DB9DF463}" type="pres">
      <dgm:prSet presAssocID="{96A9F6F0-8063-42B7-9FA8-23EF5B98A0F3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CF68F-BBD7-4452-8BCF-E3BA24149512}" type="pres">
      <dgm:prSet presAssocID="{96A9F6F0-8063-42B7-9FA8-23EF5B98A0F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8AF14-31F9-43DE-A18C-1BCAA6BA4252}" type="pres">
      <dgm:prSet presAssocID="{F194D197-1057-4481-B45E-C6EA6E358D37}" presName="sp" presStyleCnt="0"/>
      <dgm:spPr/>
    </dgm:pt>
    <dgm:pt modelId="{5989C0E4-DB4D-4C36-B3F2-DA84675B5E4B}" type="pres">
      <dgm:prSet presAssocID="{130B9920-7BBB-41A0-91AE-E1357BE3DB46}" presName="composite" presStyleCnt="0"/>
      <dgm:spPr/>
    </dgm:pt>
    <dgm:pt modelId="{85242DAD-FDF7-4EC3-8DFB-0258579ADF2E}" type="pres">
      <dgm:prSet presAssocID="{130B9920-7BBB-41A0-91AE-E1357BE3DB46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EBA14-5DCD-41B2-88F2-E11961039CD5}" type="pres">
      <dgm:prSet presAssocID="{130B9920-7BBB-41A0-91AE-E1357BE3DB4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442B-8274-4EE6-A6AE-EDA7261E8C56}" type="pres">
      <dgm:prSet presAssocID="{8FCD5060-76DC-4858-9AB0-4D28B9CD0175}" presName="sp" presStyleCnt="0"/>
      <dgm:spPr/>
    </dgm:pt>
    <dgm:pt modelId="{4EEE80D9-2F5C-4B75-906E-5B52F914C697}" type="pres">
      <dgm:prSet presAssocID="{5E9ACF04-4739-41DB-94A3-EFAC83927E25}" presName="composite" presStyleCnt="0"/>
      <dgm:spPr/>
    </dgm:pt>
    <dgm:pt modelId="{E7306115-8041-4866-9C58-680A636A2F48}" type="pres">
      <dgm:prSet presAssocID="{5E9ACF04-4739-41DB-94A3-EFAC83927E25}" presName="parentText" presStyleLbl="alignNode1" presStyleIdx="2" presStyleCnt="4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B9083-6AD6-4320-90EC-8887F28BB9C9}" type="pres">
      <dgm:prSet presAssocID="{5E9ACF04-4739-41DB-94A3-EFAC83927E25}" presName="descendantText" presStyleLbl="alignAcc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9E3DA-432E-42AB-AF0B-116DCB97F5F0}" type="pres">
      <dgm:prSet presAssocID="{9CAE7E55-6DF3-48A7-A473-4EBAF0D58319}" presName="sp" presStyleCnt="0"/>
      <dgm:spPr/>
    </dgm:pt>
    <dgm:pt modelId="{C217FB79-FF0E-4F83-9F04-9A28F98FF05B}" type="pres">
      <dgm:prSet presAssocID="{F637E1AC-1292-4462-A041-C24699EB86BF}" presName="composite" presStyleCnt="0"/>
      <dgm:spPr/>
    </dgm:pt>
    <dgm:pt modelId="{BA1245C0-5A88-4A66-BC7B-B3A84FFE3FD3}" type="pres">
      <dgm:prSet presAssocID="{F637E1AC-1292-4462-A041-C24699EB86BF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3E8E6-05AC-45D0-9C0C-4D58E1FD562D}" type="pres">
      <dgm:prSet presAssocID="{F637E1AC-1292-4462-A041-C24699EB86BF}" presName="descendantText" presStyleLbl="alignAcc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22EFB-C2AB-49F2-A8DA-FBFB1AE85FF5}" srcId="{F637E1AC-1292-4462-A041-C24699EB86BF}" destId="{00454B66-85D6-4006-AFF7-3163882302FA}" srcOrd="0" destOrd="0" parTransId="{033EBF0A-EABB-4DAA-A588-A0476A44BD89}" sibTransId="{3E4B9537-C54B-46A2-ADF0-4BB4973F6326}"/>
    <dgm:cxn modelId="{5C35D687-50F2-4786-B638-6C3817965D9D}" srcId="{96A9F6F0-8063-42B7-9FA8-23EF5B98A0F3}" destId="{6E54D32D-9A87-4F80-9235-31B2715783AB}" srcOrd="0" destOrd="0" parTransId="{DBB236B4-9BC5-4866-84F5-78377F0C70BB}" sibTransId="{74755E10-1B12-4667-A01F-0B19CAF946DF}"/>
    <dgm:cxn modelId="{D41EC422-3CFB-4B5F-836C-4F4F2F1E00E4}" type="presOf" srcId="{96A9F6F0-8063-42B7-9FA8-23EF5B98A0F3}" destId="{1F90E825-2D90-4AA0-AF1C-31E1DB9DF463}" srcOrd="0" destOrd="0" presId="urn:microsoft.com/office/officeart/2005/8/layout/chevron2"/>
    <dgm:cxn modelId="{ABEFC019-6594-4224-ABAE-8C3093A79924}" type="presOf" srcId="{00454B66-85D6-4006-AFF7-3163882302FA}" destId="{37E3E8E6-05AC-45D0-9C0C-4D58E1FD562D}" srcOrd="0" destOrd="0" presId="urn:microsoft.com/office/officeart/2005/8/layout/chevron2"/>
    <dgm:cxn modelId="{3A2BD54D-3311-4A48-BF01-7F6D90A9F0D5}" srcId="{130B9920-7BBB-41A0-91AE-E1357BE3DB46}" destId="{669B0462-2654-44C7-8E64-31EB28E771CB}" srcOrd="0" destOrd="0" parTransId="{F34F70F2-A65A-4D89-97BD-0BAFD1FFB198}" sibTransId="{0C260E82-34A4-4168-908A-C0A436D4DD8B}"/>
    <dgm:cxn modelId="{76D4DFCA-D474-47FC-AF0C-F968CD714BFA}" srcId="{E89A5EFB-8409-4190-B322-D7EFCE7C0F66}" destId="{F637E1AC-1292-4462-A041-C24699EB86BF}" srcOrd="3" destOrd="0" parTransId="{BBD8EAE3-5579-40AD-960E-FC8BD8AA4C05}" sibTransId="{6907FC34-9F18-4DB3-B07B-ADF78E14F039}"/>
    <dgm:cxn modelId="{85339C6E-28D6-45A5-92DD-FB856091EB57}" type="presOf" srcId="{5E9ACF04-4739-41DB-94A3-EFAC83927E25}" destId="{E7306115-8041-4866-9C58-680A636A2F48}" srcOrd="0" destOrd="0" presId="urn:microsoft.com/office/officeart/2005/8/layout/chevron2"/>
    <dgm:cxn modelId="{889AB575-257B-46CE-B134-9E1F6419B3C2}" type="presOf" srcId="{6E54D32D-9A87-4F80-9235-31B2715783AB}" destId="{A73CF68F-BBD7-4452-8BCF-E3BA24149512}" srcOrd="0" destOrd="0" presId="urn:microsoft.com/office/officeart/2005/8/layout/chevron2"/>
    <dgm:cxn modelId="{600380A9-BFBE-428A-9D63-1C1D07D730AB}" type="presOf" srcId="{F637E1AC-1292-4462-A041-C24699EB86BF}" destId="{BA1245C0-5A88-4A66-BC7B-B3A84FFE3FD3}" srcOrd="0" destOrd="0" presId="urn:microsoft.com/office/officeart/2005/8/layout/chevron2"/>
    <dgm:cxn modelId="{96C72BFB-CBFD-4752-8E0F-69DDE4209385}" type="presOf" srcId="{130B9920-7BBB-41A0-91AE-E1357BE3DB46}" destId="{85242DAD-FDF7-4EC3-8DFB-0258579ADF2E}" srcOrd="0" destOrd="0" presId="urn:microsoft.com/office/officeart/2005/8/layout/chevron2"/>
    <dgm:cxn modelId="{15A357BC-5E55-4288-947B-DC40E837EB77}" srcId="{E89A5EFB-8409-4190-B322-D7EFCE7C0F66}" destId="{96A9F6F0-8063-42B7-9FA8-23EF5B98A0F3}" srcOrd="0" destOrd="0" parTransId="{7D4B5C0D-12D7-43B6-857A-0034459B566A}" sibTransId="{F194D197-1057-4481-B45E-C6EA6E358D37}"/>
    <dgm:cxn modelId="{9E4DC963-F24D-412D-8302-60227D6CACB9}" type="presOf" srcId="{EFD73AA8-CBA8-406E-952A-59A4F868B654}" destId="{65FB9083-6AD6-4320-90EC-8887F28BB9C9}" srcOrd="0" destOrd="0" presId="urn:microsoft.com/office/officeart/2005/8/layout/chevron2"/>
    <dgm:cxn modelId="{63067124-7469-4A20-AF3A-776590D63A18}" srcId="{E89A5EFB-8409-4190-B322-D7EFCE7C0F66}" destId="{5E9ACF04-4739-41DB-94A3-EFAC83927E25}" srcOrd="2" destOrd="0" parTransId="{DE43A95F-AB9C-443C-97DF-09B384F53710}" sibTransId="{9CAE7E55-6DF3-48A7-A473-4EBAF0D58319}"/>
    <dgm:cxn modelId="{AB688152-79CE-45CB-BB0C-1CCC3AAAC1D9}" type="presOf" srcId="{E89A5EFB-8409-4190-B322-D7EFCE7C0F66}" destId="{0C0001B0-6302-4441-999E-119C0CDD3FF5}" srcOrd="0" destOrd="0" presId="urn:microsoft.com/office/officeart/2005/8/layout/chevron2"/>
    <dgm:cxn modelId="{E851DA73-A4C8-4911-8A93-CEDB11CA58A3}" type="presOf" srcId="{669B0462-2654-44C7-8E64-31EB28E771CB}" destId="{AD0EBA14-5DCD-41B2-88F2-E11961039CD5}" srcOrd="0" destOrd="0" presId="urn:microsoft.com/office/officeart/2005/8/layout/chevron2"/>
    <dgm:cxn modelId="{C6D2FBFE-567D-4B58-A3BD-6A2750F12A26}" srcId="{E89A5EFB-8409-4190-B322-D7EFCE7C0F66}" destId="{130B9920-7BBB-41A0-91AE-E1357BE3DB46}" srcOrd="1" destOrd="0" parTransId="{1D182BBD-6D9E-4744-95AC-174DB018DEF5}" sibTransId="{8FCD5060-76DC-4858-9AB0-4D28B9CD0175}"/>
    <dgm:cxn modelId="{F6BAAC13-1DC5-44A0-88A0-8EA605F5A530}" srcId="{5E9ACF04-4739-41DB-94A3-EFAC83927E25}" destId="{EFD73AA8-CBA8-406E-952A-59A4F868B654}" srcOrd="0" destOrd="0" parTransId="{77AA62CC-6C67-41F6-B961-DD0731A6B0FF}" sibTransId="{45EB7A63-D431-49EE-B77E-D33C9AB787E5}"/>
    <dgm:cxn modelId="{EA68C81A-C50F-4E1A-BB6B-657E0A1408E8}" type="presParOf" srcId="{0C0001B0-6302-4441-999E-119C0CDD3FF5}" destId="{1FB90E10-2967-4C55-9317-FF62F87F83F6}" srcOrd="0" destOrd="0" presId="urn:microsoft.com/office/officeart/2005/8/layout/chevron2"/>
    <dgm:cxn modelId="{5AD7CBE4-6FB4-4AC5-9F77-960A4DB47E63}" type="presParOf" srcId="{1FB90E10-2967-4C55-9317-FF62F87F83F6}" destId="{1F90E825-2D90-4AA0-AF1C-31E1DB9DF463}" srcOrd="0" destOrd="0" presId="urn:microsoft.com/office/officeart/2005/8/layout/chevron2"/>
    <dgm:cxn modelId="{3788A675-EDBD-4896-AC28-03832DDAF3EF}" type="presParOf" srcId="{1FB90E10-2967-4C55-9317-FF62F87F83F6}" destId="{A73CF68F-BBD7-4452-8BCF-E3BA24149512}" srcOrd="1" destOrd="0" presId="urn:microsoft.com/office/officeart/2005/8/layout/chevron2"/>
    <dgm:cxn modelId="{E7358BF8-85C8-473A-928B-0849902089AF}" type="presParOf" srcId="{0C0001B0-6302-4441-999E-119C0CDD3FF5}" destId="{7118AF14-31F9-43DE-A18C-1BCAA6BA4252}" srcOrd="1" destOrd="0" presId="urn:microsoft.com/office/officeart/2005/8/layout/chevron2"/>
    <dgm:cxn modelId="{5E43DEBF-AA6B-4205-ADE8-643793EFE284}" type="presParOf" srcId="{0C0001B0-6302-4441-999E-119C0CDD3FF5}" destId="{5989C0E4-DB4D-4C36-B3F2-DA84675B5E4B}" srcOrd="2" destOrd="0" presId="urn:microsoft.com/office/officeart/2005/8/layout/chevron2"/>
    <dgm:cxn modelId="{B9154E89-4202-40DE-B4F8-DE9F7C3E572A}" type="presParOf" srcId="{5989C0E4-DB4D-4C36-B3F2-DA84675B5E4B}" destId="{85242DAD-FDF7-4EC3-8DFB-0258579ADF2E}" srcOrd="0" destOrd="0" presId="urn:microsoft.com/office/officeart/2005/8/layout/chevron2"/>
    <dgm:cxn modelId="{20278CB6-9BD7-49CA-9D4F-58E98D848B23}" type="presParOf" srcId="{5989C0E4-DB4D-4C36-B3F2-DA84675B5E4B}" destId="{AD0EBA14-5DCD-41B2-88F2-E11961039CD5}" srcOrd="1" destOrd="0" presId="urn:microsoft.com/office/officeart/2005/8/layout/chevron2"/>
    <dgm:cxn modelId="{9AE8D3C1-56F1-47DC-9066-C043260692A0}" type="presParOf" srcId="{0C0001B0-6302-4441-999E-119C0CDD3FF5}" destId="{F550442B-8274-4EE6-A6AE-EDA7261E8C56}" srcOrd="3" destOrd="0" presId="urn:microsoft.com/office/officeart/2005/8/layout/chevron2"/>
    <dgm:cxn modelId="{543AC0CC-CF29-4D7D-A54A-2B5C3CFDEC15}" type="presParOf" srcId="{0C0001B0-6302-4441-999E-119C0CDD3FF5}" destId="{4EEE80D9-2F5C-4B75-906E-5B52F914C697}" srcOrd="4" destOrd="0" presId="urn:microsoft.com/office/officeart/2005/8/layout/chevron2"/>
    <dgm:cxn modelId="{E49D3731-E91A-465B-A7E2-5C343DDACB06}" type="presParOf" srcId="{4EEE80D9-2F5C-4B75-906E-5B52F914C697}" destId="{E7306115-8041-4866-9C58-680A636A2F48}" srcOrd="0" destOrd="0" presId="urn:microsoft.com/office/officeart/2005/8/layout/chevron2"/>
    <dgm:cxn modelId="{1433F458-839F-4F00-B546-61B015EDF141}" type="presParOf" srcId="{4EEE80D9-2F5C-4B75-906E-5B52F914C697}" destId="{65FB9083-6AD6-4320-90EC-8887F28BB9C9}" srcOrd="1" destOrd="0" presId="urn:microsoft.com/office/officeart/2005/8/layout/chevron2"/>
    <dgm:cxn modelId="{B90D488B-B507-4F24-9A16-3B3AB7BDB39A}" type="presParOf" srcId="{0C0001B0-6302-4441-999E-119C0CDD3FF5}" destId="{32B9E3DA-432E-42AB-AF0B-116DCB97F5F0}" srcOrd="5" destOrd="0" presId="urn:microsoft.com/office/officeart/2005/8/layout/chevron2"/>
    <dgm:cxn modelId="{34153377-1730-4D2B-A7AD-C4B3AD883B96}" type="presParOf" srcId="{0C0001B0-6302-4441-999E-119C0CDD3FF5}" destId="{C217FB79-FF0E-4F83-9F04-9A28F98FF05B}" srcOrd="6" destOrd="0" presId="urn:microsoft.com/office/officeart/2005/8/layout/chevron2"/>
    <dgm:cxn modelId="{391BC5A1-1859-4796-9319-603C5EFD7999}" type="presParOf" srcId="{C217FB79-FF0E-4F83-9F04-9A28F98FF05B}" destId="{BA1245C0-5A88-4A66-BC7B-B3A84FFE3FD3}" srcOrd="0" destOrd="0" presId="urn:microsoft.com/office/officeart/2005/8/layout/chevron2"/>
    <dgm:cxn modelId="{400BD8DB-611C-4801-83D7-6A0C75CD0FE1}" type="presParOf" srcId="{C217FB79-FF0E-4F83-9F04-9A28F98FF05B}" destId="{37E3E8E6-05AC-45D0-9C0C-4D58E1FD56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ED388-CE0E-4545-80BB-781B7C7C220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29D81-6B6E-4CDA-910B-A0E54B34F57E}">
      <dgm:prSet phldrT="[Текст]" custT="1"/>
      <dgm:spPr/>
      <dgm:t>
        <a:bodyPr/>
        <a:lstStyle/>
        <a:p>
          <a:r>
            <a:rPr lang="en-US" sz="4000" dirty="0" smtClean="0"/>
            <a:t>Art Dabbler</a:t>
          </a:r>
          <a:endParaRPr lang="ru-RU" sz="4000" dirty="0"/>
        </a:p>
      </dgm:t>
    </dgm:pt>
    <dgm:pt modelId="{4BDFA7FB-FD94-4356-9C2F-8F797F44EEE8}" type="parTrans" cxnId="{FB845C7D-A810-4BEB-BD5F-78427B67F827}">
      <dgm:prSet/>
      <dgm:spPr/>
      <dgm:t>
        <a:bodyPr/>
        <a:lstStyle/>
        <a:p>
          <a:endParaRPr lang="ru-RU"/>
        </a:p>
      </dgm:t>
    </dgm:pt>
    <dgm:pt modelId="{8B66D807-3C1F-4D85-9881-3F5E141518CF}" type="sibTrans" cxnId="{FB845C7D-A810-4BEB-BD5F-78427B67F827}">
      <dgm:prSet/>
      <dgm:spPr/>
      <dgm:t>
        <a:bodyPr/>
        <a:lstStyle/>
        <a:p>
          <a:endParaRPr lang="ru-RU"/>
        </a:p>
      </dgm:t>
    </dgm:pt>
    <dgm:pt modelId="{85A853C8-93AC-46F0-9BC5-650540A7B38E}">
      <dgm:prSet phldrT="[Текст]"/>
      <dgm:spPr/>
      <dgm:t>
        <a:bodyPr/>
        <a:lstStyle/>
        <a:p>
          <a:r>
            <a:rPr lang="ru-RU" dirty="0" smtClean="0"/>
            <a:t>Упрощенный интерфейс</a:t>
          </a:r>
          <a:endParaRPr lang="ru-RU" dirty="0"/>
        </a:p>
      </dgm:t>
    </dgm:pt>
    <dgm:pt modelId="{8556765E-D73A-47AC-B4FE-BC86A786B96A}" type="parTrans" cxnId="{29AC3FB9-7E76-41AE-BC91-5E7D8C47C257}">
      <dgm:prSet/>
      <dgm:spPr/>
      <dgm:t>
        <a:bodyPr/>
        <a:lstStyle/>
        <a:p>
          <a:endParaRPr lang="ru-RU"/>
        </a:p>
      </dgm:t>
    </dgm:pt>
    <dgm:pt modelId="{955BD9F9-0858-49A8-8216-7BF0B43AB39F}" type="sibTrans" cxnId="{29AC3FB9-7E76-41AE-BC91-5E7D8C47C257}">
      <dgm:prSet/>
      <dgm:spPr/>
      <dgm:t>
        <a:bodyPr/>
        <a:lstStyle/>
        <a:p>
          <a:endParaRPr lang="ru-RU"/>
        </a:p>
      </dgm:t>
    </dgm:pt>
    <dgm:pt modelId="{8C92A9A4-8D6E-40F6-B3CD-F3B5ABBB92B8}">
      <dgm:prSet phldrT="[Текст]"/>
      <dgm:spPr/>
      <dgm:t>
        <a:bodyPr/>
        <a:lstStyle/>
        <a:p>
          <a:r>
            <a:rPr lang="ru-RU" dirty="0" smtClean="0"/>
            <a:t>Обучающая программа (самоучитель)</a:t>
          </a:r>
          <a:endParaRPr lang="ru-RU" dirty="0"/>
        </a:p>
      </dgm:t>
    </dgm:pt>
    <dgm:pt modelId="{51866B55-E163-418F-B188-482B99B28CF1}" type="parTrans" cxnId="{5C9EAD18-182A-4CF1-8297-59416E308935}">
      <dgm:prSet/>
      <dgm:spPr/>
      <dgm:t>
        <a:bodyPr/>
        <a:lstStyle/>
        <a:p>
          <a:endParaRPr lang="ru-RU"/>
        </a:p>
      </dgm:t>
    </dgm:pt>
    <dgm:pt modelId="{AB0BA34B-7112-43D4-B5AB-3180B0A7A02F}" type="sibTrans" cxnId="{5C9EAD18-182A-4CF1-8297-59416E308935}">
      <dgm:prSet/>
      <dgm:spPr/>
      <dgm:t>
        <a:bodyPr/>
        <a:lstStyle/>
        <a:p>
          <a:endParaRPr lang="ru-RU"/>
        </a:p>
      </dgm:t>
    </dgm:pt>
    <dgm:pt modelId="{1FA20EE0-7331-4A68-83F8-899112F23D96}">
      <dgm:prSet phldrT="[Текст]"/>
      <dgm:spPr/>
      <dgm:t>
        <a:bodyPr/>
        <a:lstStyle/>
        <a:p>
          <a:r>
            <a:rPr lang="ru-RU" dirty="0" smtClean="0"/>
            <a:t>Обучающий фильм</a:t>
          </a:r>
          <a:endParaRPr lang="ru-RU" dirty="0"/>
        </a:p>
      </dgm:t>
    </dgm:pt>
    <dgm:pt modelId="{410B97A0-91EF-42E8-A945-7810047C0FE4}" type="parTrans" cxnId="{F571AAF9-6879-4BE7-A79F-389F80F65BA3}">
      <dgm:prSet/>
      <dgm:spPr/>
      <dgm:t>
        <a:bodyPr/>
        <a:lstStyle/>
        <a:p>
          <a:endParaRPr lang="ru-RU"/>
        </a:p>
      </dgm:t>
    </dgm:pt>
    <dgm:pt modelId="{E903F9F6-2762-4D34-9AAD-9E2D63F1F4F1}" type="sibTrans" cxnId="{F571AAF9-6879-4BE7-A79F-389F80F65BA3}">
      <dgm:prSet/>
      <dgm:spPr/>
      <dgm:t>
        <a:bodyPr/>
        <a:lstStyle/>
        <a:p>
          <a:endParaRPr lang="ru-RU"/>
        </a:p>
      </dgm:t>
    </dgm:pt>
    <dgm:pt modelId="{AADBD0CF-D75A-45A0-933D-8C356F4652B5}">
      <dgm:prSet phldrT="[Текст]" custT="1"/>
      <dgm:spPr/>
      <dgm:t>
        <a:bodyPr/>
        <a:lstStyle/>
        <a:p>
          <a:r>
            <a:rPr lang="en-US" sz="4000" dirty="0" smtClean="0"/>
            <a:t>Ultra Fractal</a:t>
          </a:r>
          <a:endParaRPr lang="ru-RU" sz="4000" dirty="0"/>
        </a:p>
      </dgm:t>
    </dgm:pt>
    <dgm:pt modelId="{9F572642-F9B2-4770-8961-6F4108CFDAF5}" type="parTrans" cxnId="{D8003E55-743F-499E-AA2C-765D40D19854}">
      <dgm:prSet/>
      <dgm:spPr/>
      <dgm:t>
        <a:bodyPr/>
        <a:lstStyle/>
        <a:p>
          <a:endParaRPr lang="ru-RU"/>
        </a:p>
      </dgm:t>
    </dgm:pt>
    <dgm:pt modelId="{70EEF1A5-512F-4096-94FD-6CC330519F1A}" type="sibTrans" cxnId="{D8003E55-743F-499E-AA2C-765D40D19854}">
      <dgm:prSet/>
      <dgm:spPr/>
      <dgm:t>
        <a:bodyPr/>
        <a:lstStyle/>
        <a:p>
          <a:endParaRPr lang="ru-RU"/>
        </a:p>
      </dgm:t>
    </dgm:pt>
    <dgm:pt modelId="{182F459A-03E4-45A2-A0E4-7D505248D74D}">
      <dgm:prSet phldrT="[Текст]"/>
      <dgm:spPr/>
      <dgm:t>
        <a:bodyPr/>
        <a:lstStyle/>
        <a:p>
          <a:r>
            <a:rPr lang="ru-RU" dirty="0" smtClean="0"/>
            <a:t>Генерация фрактальных изображений (готовые, собственные формулы)</a:t>
          </a:r>
          <a:endParaRPr lang="ru-RU" dirty="0"/>
        </a:p>
      </dgm:t>
    </dgm:pt>
    <dgm:pt modelId="{F58E0E1F-5654-4D28-A356-AA068C985941}" type="parTrans" cxnId="{416079BB-4117-4DB4-B892-B4B1FC3F6C87}">
      <dgm:prSet/>
      <dgm:spPr/>
      <dgm:t>
        <a:bodyPr/>
        <a:lstStyle/>
        <a:p>
          <a:endParaRPr lang="ru-RU"/>
        </a:p>
      </dgm:t>
    </dgm:pt>
    <dgm:pt modelId="{865BBAAE-66A2-4F37-A1B3-3F39EE635768}" type="sibTrans" cxnId="{416079BB-4117-4DB4-B892-B4B1FC3F6C87}">
      <dgm:prSet/>
      <dgm:spPr/>
      <dgm:t>
        <a:bodyPr/>
        <a:lstStyle/>
        <a:p>
          <a:endParaRPr lang="ru-RU"/>
        </a:p>
      </dgm:t>
    </dgm:pt>
    <dgm:pt modelId="{97FC24B4-71C3-4A4A-A8F7-144C3CAC9960}">
      <dgm:prSet phldrT="[Текст]"/>
      <dgm:spPr/>
      <dgm:t>
        <a:bodyPr/>
        <a:lstStyle/>
        <a:p>
          <a:r>
            <a:rPr lang="ru-RU" dirty="0" smtClean="0"/>
            <a:t>Фрактальная анимация</a:t>
          </a:r>
          <a:endParaRPr lang="ru-RU" dirty="0"/>
        </a:p>
      </dgm:t>
    </dgm:pt>
    <dgm:pt modelId="{185F55D4-3B74-41FF-8601-B4C9E96E1498}" type="parTrans" cxnId="{419423CB-F7B2-454E-8C71-9D6A5BDA1D3C}">
      <dgm:prSet/>
      <dgm:spPr/>
      <dgm:t>
        <a:bodyPr/>
        <a:lstStyle/>
        <a:p>
          <a:endParaRPr lang="ru-RU"/>
        </a:p>
      </dgm:t>
    </dgm:pt>
    <dgm:pt modelId="{7A9EEE67-73B0-49F0-A73F-49BF559DA8BC}" type="sibTrans" cxnId="{419423CB-F7B2-454E-8C71-9D6A5BDA1D3C}">
      <dgm:prSet/>
      <dgm:spPr/>
      <dgm:t>
        <a:bodyPr/>
        <a:lstStyle/>
        <a:p>
          <a:endParaRPr lang="ru-RU"/>
        </a:p>
      </dgm:t>
    </dgm:pt>
    <dgm:pt modelId="{E837999B-37AE-427C-83B0-96CCEE7823B7}">
      <dgm:prSet phldrT="[Текст]"/>
      <dgm:spPr/>
      <dgm:t>
        <a:bodyPr/>
        <a:lstStyle/>
        <a:p>
          <a:r>
            <a:rPr lang="ru-RU" dirty="0" smtClean="0"/>
            <a:t>Слои, многослойные фракталы</a:t>
          </a:r>
          <a:endParaRPr lang="ru-RU" dirty="0"/>
        </a:p>
      </dgm:t>
    </dgm:pt>
    <dgm:pt modelId="{10CE385E-9305-48C3-928E-E4287BB31AC5}" type="parTrans" cxnId="{00356A2D-70FB-4173-A9C6-1D3720148C26}">
      <dgm:prSet/>
      <dgm:spPr/>
      <dgm:t>
        <a:bodyPr/>
        <a:lstStyle/>
        <a:p>
          <a:endParaRPr lang="ru-RU"/>
        </a:p>
      </dgm:t>
    </dgm:pt>
    <dgm:pt modelId="{1B13F8F3-32E4-41EC-8927-35463F7F8F93}" type="sibTrans" cxnId="{00356A2D-70FB-4173-A9C6-1D3720148C26}">
      <dgm:prSet/>
      <dgm:spPr/>
      <dgm:t>
        <a:bodyPr/>
        <a:lstStyle/>
        <a:p>
          <a:endParaRPr lang="ru-RU"/>
        </a:p>
      </dgm:t>
    </dgm:pt>
    <dgm:pt modelId="{97318668-61C5-4E9D-BE3C-B6E06CB24397}" type="pres">
      <dgm:prSet presAssocID="{5ECED388-CE0E-4545-80BB-781B7C7C220A}" presName="layout" presStyleCnt="0">
        <dgm:presLayoutVars>
          <dgm:chMax/>
          <dgm:chPref/>
          <dgm:dir/>
          <dgm:resizeHandles/>
        </dgm:presLayoutVars>
      </dgm:prSet>
      <dgm:spPr/>
    </dgm:pt>
    <dgm:pt modelId="{C77D1635-AE7F-45BA-8CB7-EA2094EE3A35}" type="pres">
      <dgm:prSet presAssocID="{9C229D81-6B6E-4CDA-910B-A0E54B34F57E}" presName="root" presStyleCnt="0">
        <dgm:presLayoutVars>
          <dgm:chMax/>
          <dgm:chPref/>
        </dgm:presLayoutVars>
      </dgm:prSet>
      <dgm:spPr/>
    </dgm:pt>
    <dgm:pt modelId="{3A7AB805-8E2D-42C5-B22A-2CF7F4AEEF8F}" type="pres">
      <dgm:prSet presAssocID="{9C229D81-6B6E-4CDA-910B-A0E54B34F57E}" presName="rootComposite" presStyleCnt="0">
        <dgm:presLayoutVars/>
      </dgm:prSet>
      <dgm:spPr/>
    </dgm:pt>
    <dgm:pt modelId="{AE59BE97-368B-4B32-9DD1-27C247E6F031}" type="pres">
      <dgm:prSet presAssocID="{9C229D81-6B6E-4CDA-910B-A0E54B34F57E}" presName="ParentAccent" presStyleLbl="alignNode1" presStyleIdx="0" presStyleCnt="2" custScaleY="175612"/>
      <dgm:spPr/>
    </dgm:pt>
    <dgm:pt modelId="{03AA8254-7CB1-4B8E-ACE9-F2849DB07E0A}" type="pres">
      <dgm:prSet presAssocID="{9C229D81-6B6E-4CDA-910B-A0E54B34F57E}" presName="ParentSmallAccent" presStyleLbl="fgAcc1" presStyleIdx="0" presStyleCnt="2" custLinFactNeighborX="0" custLinFactNeighborY="60551"/>
      <dgm:spPr/>
    </dgm:pt>
    <dgm:pt modelId="{44DE368B-1071-4FFB-A23A-4B06DCD57ECD}" type="pres">
      <dgm:prSet presAssocID="{9C229D81-6B6E-4CDA-910B-A0E54B34F57E}" presName="Parent" presStyleLbl="revTx" presStyleIdx="0" presStyleCnt="8" custScaleX="79119" custLinFactNeighborX="3093" custLinFactNeighborY="7984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5E3E1-C38A-4DED-A01B-BFA1F22DF6FC}" type="pres">
      <dgm:prSet presAssocID="{9C229D81-6B6E-4CDA-910B-A0E54B34F57E}" presName="childShape" presStyleCnt="0">
        <dgm:presLayoutVars>
          <dgm:chMax val="0"/>
          <dgm:chPref val="0"/>
        </dgm:presLayoutVars>
      </dgm:prSet>
      <dgm:spPr/>
    </dgm:pt>
    <dgm:pt modelId="{C19EBFEC-8B6B-4243-8679-318633F1F62D}" type="pres">
      <dgm:prSet presAssocID="{85A853C8-93AC-46F0-9BC5-650540A7B38E}" presName="childComposite" presStyleCnt="0">
        <dgm:presLayoutVars>
          <dgm:chMax val="0"/>
          <dgm:chPref val="0"/>
        </dgm:presLayoutVars>
      </dgm:prSet>
      <dgm:spPr/>
    </dgm:pt>
    <dgm:pt modelId="{9FBB8F15-2FEE-427B-9173-84898A3C0699}" type="pres">
      <dgm:prSet presAssocID="{85A853C8-93AC-46F0-9BC5-650540A7B38E}" presName="ChildAccent" presStyleLbl="solidFgAcc1" presStyleIdx="0" presStyleCnt="6"/>
      <dgm:spPr/>
    </dgm:pt>
    <dgm:pt modelId="{AA037954-BC23-4892-AB8D-7134C30E36B1}" type="pres">
      <dgm:prSet presAssocID="{85A853C8-93AC-46F0-9BC5-650540A7B38E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2351-71E5-46D7-BFD7-1640FF06BC48}" type="pres">
      <dgm:prSet presAssocID="{8C92A9A4-8D6E-40F6-B3CD-F3B5ABBB92B8}" presName="childComposite" presStyleCnt="0">
        <dgm:presLayoutVars>
          <dgm:chMax val="0"/>
          <dgm:chPref val="0"/>
        </dgm:presLayoutVars>
      </dgm:prSet>
      <dgm:spPr/>
    </dgm:pt>
    <dgm:pt modelId="{AFFAA236-C06A-469B-8A87-35C7BFB9FD6B}" type="pres">
      <dgm:prSet presAssocID="{8C92A9A4-8D6E-40F6-B3CD-F3B5ABBB92B8}" presName="ChildAccent" presStyleLbl="solidFgAcc1" presStyleIdx="1" presStyleCnt="6"/>
      <dgm:spPr/>
    </dgm:pt>
    <dgm:pt modelId="{A427A506-328E-48C5-A235-035E11D9DD02}" type="pres">
      <dgm:prSet presAssocID="{8C92A9A4-8D6E-40F6-B3CD-F3B5ABBB92B8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134B3766-7D93-4016-978A-B4DEEA0194B5}" type="pres">
      <dgm:prSet presAssocID="{1FA20EE0-7331-4A68-83F8-899112F23D96}" presName="childComposite" presStyleCnt="0">
        <dgm:presLayoutVars>
          <dgm:chMax val="0"/>
          <dgm:chPref val="0"/>
        </dgm:presLayoutVars>
      </dgm:prSet>
      <dgm:spPr/>
    </dgm:pt>
    <dgm:pt modelId="{BA8DB30C-8BE7-484C-88CC-41C369BB1E7C}" type="pres">
      <dgm:prSet presAssocID="{1FA20EE0-7331-4A68-83F8-899112F23D96}" presName="ChildAccent" presStyleLbl="solidFgAcc1" presStyleIdx="2" presStyleCnt="6"/>
      <dgm:spPr/>
    </dgm:pt>
    <dgm:pt modelId="{9E75206E-D1AC-4039-88AD-D6DCCF36D708}" type="pres">
      <dgm:prSet presAssocID="{1FA20EE0-7331-4A68-83F8-899112F23D9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99A5EF4-9DA9-41D8-A9BB-A3DFBDB41613}" type="pres">
      <dgm:prSet presAssocID="{AADBD0CF-D75A-45A0-933D-8C356F4652B5}" presName="root" presStyleCnt="0">
        <dgm:presLayoutVars>
          <dgm:chMax/>
          <dgm:chPref/>
        </dgm:presLayoutVars>
      </dgm:prSet>
      <dgm:spPr/>
    </dgm:pt>
    <dgm:pt modelId="{EB050E89-ED4F-44C8-B6B1-BAB713681E41}" type="pres">
      <dgm:prSet presAssocID="{AADBD0CF-D75A-45A0-933D-8C356F4652B5}" presName="rootComposite" presStyleCnt="0">
        <dgm:presLayoutVars/>
      </dgm:prSet>
      <dgm:spPr/>
    </dgm:pt>
    <dgm:pt modelId="{F627B0C0-E711-4F7F-9E25-5CC7CB583DF2}" type="pres">
      <dgm:prSet presAssocID="{AADBD0CF-D75A-45A0-933D-8C356F4652B5}" presName="ParentAccent" presStyleLbl="alignNode1" presStyleIdx="1" presStyleCnt="2" custScaleY="181519"/>
      <dgm:spPr/>
    </dgm:pt>
    <dgm:pt modelId="{B765BAA5-DB68-4DB3-B848-383C05A688C7}" type="pres">
      <dgm:prSet presAssocID="{AADBD0CF-D75A-45A0-933D-8C356F4652B5}" presName="ParentSmallAccent" presStyleLbl="fgAcc1" presStyleIdx="1" presStyleCnt="2" custLinFactNeighborX="2302" custLinFactNeighborY="64588"/>
      <dgm:spPr/>
    </dgm:pt>
    <dgm:pt modelId="{4D7BEB1A-C7FB-49F9-9D54-AC95AC243B2B}" type="pres">
      <dgm:prSet presAssocID="{AADBD0CF-D75A-45A0-933D-8C356F4652B5}" presName="Parent" presStyleLbl="revTx" presStyleIdx="4" presStyleCnt="8" custScaleX="78904" custLinFactNeighborX="890" custLinFactNeighborY="7857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3E20-3A03-4963-AAFC-4048D1D56203}" type="pres">
      <dgm:prSet presAssocID="{AADBD0CF-D75A-45A0-933D-8C356F4652B5}" presName="childShape" presStyleCnt="0">
        <dgm:presLayoutVars>
          <dgm:chMax val="0"/>
          <dgm:chPref val="0"/>
        </dgm:presLayoutVars>
      </dgm:prSet>
      <dgm:spPr/>
    </dgm:pt>
    <dgm:pt modelId="{0C852C96-C261-4871-AC07-9640D26703D6}" type="pres">
      <dgm:prSet presAssocID="{182F459A-03E4-45A2-A0E4-7D505248D74D}" presName="childComposite" presStyleCnt="0">
        <dgm:presLayoutVars>
          <dgm:chMax val="0"/>
          <dgm:chPref val="0"/>
        </dgm:presLayoutVars>
      </dgm:prSet>
      <dgm:spPr/>
    </dgm:pt>
    <dgm:pt modelId="{DCD64520-44A7-45CC-ACCC-7BDB02EC28E2}" type="pres">
      <dgm:prSet presAssocID="{182F459A-03E4-45A2-A0E4-7D505248D74D}" presName="ChildAccent" presStyleLbl="solidFgAcc1" presStyleIdx="3" presStyleCnt="6"/>
      <dgm:spPr/>
    </dgm:pt>
    <dgm:pt modelId="{76A2F374-DD82-4C7F-A76B-703A2C7070B1}" type="pres">
      <dgm:prSet presAssocID="{182F459A-03E4-45A2-A0E4-7D505248D74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07AB-EFBD-4ADD-89C2-315C43F7A8FE}" type="pres">
      <dgm:prSet presAssocID="{97FC24B4-71C3-4A4A-A8F7-144C3CAC9960}" presName="childComposite" presStyleCnt="0">
        <dgm:presLayoutVars>
          <dgm:chMax val="0"/>
          <dgm:chPref val="0"/>
        </dgm:presLayoutVars>
      </dgm:prSet>
      <dgm:spPr/>
    </dgm:pt>
    <dgm:pt modelId="{92115121-1253-4317-B7E0-2D09C7904E32}" type="pres">
      <dgm:prSet presAssocID="{97FC24B4-71C3-4A4A-A8F7-144C3CAC9960}" presName="ChildAccent" presStyleLbl="solidFgAcc1" presStyleIdx="4" presStyleCnt="6"/>
      <dgm:spPr/>
    </dgm:pt>
    <dgm:pt modelId="{AB89E03D-D2FC-4EB4-A2DF-3A577C66DC8D}" type="pres">
      <dgm:prSet presAssocID="{97FC24B4-71C3-4A4A-A8F7-144C3CAC9960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849C-5B2A-44EA-A1DE-8718261BBDFA}" type="pres">
      <dgm:prSet presAssocID="{E837999B-37AE-427C-83B0-96CCEE7823B7}" presName="childComposite" presStyleCnt="0">
        <dgm:presLayoutVars>
          <dgm:chMax val="0"/>
          <dgm:chPref val="0"/>
        </dgm:presLayoutVars>
      </dgm:prSet>
      <dgm:spPr/>
    </dgm:pt>
    <dgm:pt modelId="{73B40599-4377-4895-B832-DCF7B651A031}" type="pres">
      <dgm:prSet presAssocID="{E837999B-37AE-427C-83B0-96CCEE7823B7}" presName="ChildAccent" presStyleLbl="solidFgAcc1" presStyleIdx="5" presStyleCnt="6"/>
      <dgm:spPr/>
    </dgm:pt>
    <dgm:pt modelId="{799E15FA-DE8F-456F-AC8E-1E2EAC31E3D0}" type="pres">
      <dgm:prSet presAssocID="{E837999B-37AE-427C-83B0-96CCEE7823B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56A2D-70FB-4173-A9C6-1D3720148C26}" srcId="{AADBD0CF-D75A-45A0-933D-8C356F4652B5}" destId="{E837999B-37AE-427C-83B0-96CCEE7823B7}" srcOrd="2" destOrd="0" parTransId="{10CE385E-9305-48C3-928E-E4287BB31AC5}" sibTransId="{1B13F8F3-32E4-41EC-8927-35463F7F8F93}"/>
    <dgm:cxn modelId="{416079BB-4117-4DB4-B892-B4B1FC3F6C87}" srcId="{AADBD0CF-D75A-45A0-933D-8C356F4652B5}" destId="{182F459A-03E4-45A2-A0E4-7D505248D74D}" srcOrd="0" destOrd="0" parTransId="{F58E0E1F-5654-4D28-A356-AA068C985941}" sibTransId="{865BBAAE-66A2-4F37-A1B3-3F39EE635768}"/>
    <dgm:cxn modelId="{FB845C7D-A810-4BEB-BD5F-78427B67F827}" srcId="{5ECED388-CE0E-4545-80BB-781B7C7C220A}" destId="{9C229D81-6B6E-4CDA-910B-A0E54B34F57E}" srcOrd="0" destOrd="0" parTransId="{4BDFA7FB-FD94-4356-9C2F-8F797F44EEE8}" sibTransId="{8B66D807-3C1F-4D85-9881-3F5E141518CF}"/>
    <dgm:cxn modelId="{981D505B-38C9-4FEA-B2E8-88AFC0312A80}" type="presOf" srcId="{97FC24B4-71C3-4A4A-A8F7-144C3CAC9960}" destId="{AB89E03D-D2FC-4EB4-A2DF-3A577C66DC8D}" srcOrd="0" destOrd="0" presId="urn:microsoft.com/office/officeart/2008/layout/SquareAccentList"/>
    <dgm:cxn modelId="{C017916E-573C-48B4-A5B1-8FB12EA8494A}" type="presOf" srcId="{E837999B-37AE-427C-83B0-96CCEE7823B7}" destId="{799E15FA-DE8F-456F-AC8E-1E2EAC31E3D0}" srcOrd="0" destOrd="0" presId="urn:microsoft.com/office/officeart/2008/layout/SquareAccentList"/>
    <dgm:cxn modelId="{D8003E55-743F-499E-AA2C-765D40D19854}" srcId="{5ECED388-CE0E-4545-80BB-781B7C7C220A}" destId="{AADBD0CF-D75A-45A0-933D-8C356F4652B5}" srcOrd="1" destOrd="0" parTransId="{9F572642-F9B2-4770-8961-6F4108CFDAF5}" sibTransId="{70EEF1A5-512F-4096-94FD-6CC330519F1A}"/>
    <dgm:cxn modelId="{5072F032-D319-408C-8F57-8E7393ECA5B5}" type="presOf" srcId="{1FA20EE0-7331-4A68-83F8-899112F23D96}" destId="{9E75206E-D1AC-4039-88AD-D6DCCF36D708}" srcOrd="0" destOrd="0" presId="urn:microsoft.com/office/officeart/2008/layout/SquareAccentList"/>
    <dgm:cxn modelId="{F571AAF9-6879-4BE7-A79F-389F80F65BA3}" srcId="{9C229D81-6B6E-4CDA-910B-A0E54B34F57E}" destId="{1FA20EE0-7331-4A68-83F8-899112F23D96}" srcOrd="2" destOrd="0" parTransId="{410B97A0-91EF-42E8-A945-7810047C0FE4}" sibTransId="{E903F9F6-2762-4D34-9AAD-9E2D63F1F4F1}"/>
    <dgm:cxn modelId="{419423CB-F7B2-454E-8C71-9D6A5BDA1D3C}" srcId="{AADBD0CF-D75A-45A0-933D-8C356F4652B5}" destId="{97FC24B4-71C3-4A4A-A8F7-144C3CAC9960}" srcOrd="1" destOrd="0" parTransId="{185F55D4-3B74-41FF-8601-B4C9E96E1498}" sibTransId="{7A9EEE67-73B0-49F0-A73F-49BF559DA8BC}"/>
    <dgm:cxn modelId="{29AC3FB9-7E76-41AE-BC91-5E7D8C47C257}" srcId="{9C229D81-6B6E-4CDA-910B-A0E54B34F57E}" destId="{85A853C8-93AC-46F0-9BC5-650540A7B38E}" srcOrd="0" destOrd="0" parTransId="{8556765E-D73A-47AC-B4FE-BC86A786B96A}" sibTransId="{955BD9F9-0858-49A8-8216-7BF0B43AB39F}"/>
    <dgm:cxn modelId="{5435A19D-4142-4AE6-B910-4419AF1BC1CC}" type="presOf" srcId="{5ECED388-CE0E-4545-80BB-781B7C7C220A}" destId="{97318668-61C5-4E9D-BE3C-B6E06CB24397}" srcOrd="0" destOrd="0" presId="urn:microsoft.com/office/officeart/2008/layout/SquareAccentList"/>
    <dgm:cxn modelId="{AB5EBBD1-8F82-411F-B2C9-2C8CBDC9D87B}" type="presOf" srcId="{9C229D81-6B6E-4CDA-910B-A0E54B34F57E}" destId="{44DE368B-1071-4FFB-A23A-4B06DCD57ECD}" srcOrd="0" destOrd="0" presId="urn:microsoft.com/office/officeart/2008/layout/SquareAccentList"/>
    <dgm:cxn modelId="{EBE1A75A-3736-4246-A409-FD1FD9C58F88}" type="presOf" srcId="{AADBD0CF-D75A-45A0-933D-8C356F4652B5}" destId="{4D7BEB1A-C7FB-49F9-9D54-AC95AC243B2B}" srcOrd="0" destOrd="0" presId="urn:microsoft.com/office/officeart/2008/layout/SquareAccentList"/>
    <dgm:cxn modelId="{B2CFDBDD-62B7-4F11-B6F8-D09590187D19}" type="presOf" srcId="{85A853C8-93AC-46F0-9BC5-650540A7B38E}" destId="{AA037954-BC23-4892-AB8D-7134C30E36B1}" srcOrd="0" destOrd="0" presId="urn:microsoft.com/office/officeart/2008/layout/SquareAccentList"/>
    <dgm:cxn modelId="{C25503D6-7DE2-4D07-AB1D-A0781C101DBE}" type="presOf" srcId="{182F459A-03E4-45A2-A0E4-7D505248D74D}" destId="{76A2F374-DD82-4C7F-A76B-703A2C7070B1}" srcOrd="0" destOrd="0" presId="urn:microsoft.com/office/officeart/2008/layout/SquareAccentList"/>
    <dgm:cxn modelId="{BBCF23E4-8334-414C-983E-7A9868C6EA09}" type="presOf" srcId="{8C92A9A4-8D6E-40F6-B3CD-F3B5ABBB92B8}" destId="{A427A506-328E-48C5-A235-035E11D9DD02}" srcOrd="0" destOrd="0" presId="urn:microsoft.com/office/officeart/2008/layout/SquareAccentList"/>
    <dgm:cxn modelId="{5C9EAD18-182A-4CF1-8297-59416E308935}" srcId="{9C229D81-6B6E-4CDA-910B-A0E54B34F57E}" destId="{8C92A9A4-8D6E-40F6-B3CD-F3B5ABBB92B8}" srcOrd="1" destOrd="0" parTransId="{51866B55-E163-418F-B188-482B99B28CF1}" sibTransId="{AB0BA34B-7112-43D4-B5AB-3180B0A7A02F}"/>
    <dgm:cxn modelId="{81554078-B1C4-42A3-8FDD-5F63AE312FDB}" type="presParOf" srcId="{97318668-61C5-4E9D-BE3C-B6E06CB24397}" destId="{C77D1635-AE7F-45BA-8CB7-EA2094EE3A35}" srcOrd="0" destOrd="0" presId="urn:microsoft.com/office/officeart/2008/layout/SquareAccentList"/>
    <dgm:cxn modelId="{F86A8F15-27AF-47AA-90B3-174470F44988}" type="presParOf" srcId="{C77D1635-AE7F-45BA-8CB7-EA2094EE3A35}" destId="{3A7AB805-8E2D-42C5-B22A-2CF7F4AEEF8F}" srcOrd="0" destOrd="0" presId="urn:microsoft.com/office/officeart/2008/layout/SquareAccentList"/>
    <dgm:cxn modelId="{D7D234B3-5FE0-4C4A-9DE9-C59D3142DEB3}" type="presParOf" srcId="{3A7AB805-8E2D-42C5-B22A-2CF7F4AEEF8F}" destId="{AE59BE97-368B-4B32-9DD1-27C247E6F031}" srcOrd="0" destOrd="0" presId="urn:microsoft.com/office/officeart/2008/layout/SquareAccentList"/>
    <dgm:cxn modelId="{D8C92155-5C8A-4D22-A927-6D83A6D71DCC}" type="presParOf" srcId="{3A7AB805-8E2D-42C5-B22A-2CF7F4AEEF8F}" destId="{03AA8254-7CB1-4B8E-ACE9-F2849DB07E0A}" srcOrd="1" destOrd="0" presId="urn:microsoft.com/office/officeart/2008/layout/SquareAccentList"/>
    <dgm:cxn modelId="{70CE5360-FDFC-45AD-9653-699C7E42A3CF}" type="presParOf" srcId="{3A7AB805-8E2D-42C5-B22A-2CF7F4AEEF8F}" destId="{44DE368B-1071-4FFB-A23A-4B06DCD57ECD}" srcOrd="2" destOrd="0" presId="urn:microsoft.com/office/officeart/2008/layout/SquareAccentList"/>
    <dgm:cxn modelId="{3080E3B4-1D7D-4E46-8A1C-E984C0AEEC8F}" type="presParOf" srcId="{C77D1635-AE7F-45BA-8CB7-EA2094EE3A35}" destId="{4D85E3E1-C38A-4DED-A01B-BFA1F22DF6FC}" srcOrd="1" destOrd="0" presId="urn:microsoft.com/office/officeart/2008/layout/SquareAccentList"/>
    <dgm:cxn modelId="{85570B6E-3F38-487F-ADA4-118D06ABACE0}" type="presParOf" srcId="{4D85E3E1-C38A-4DED-A01B-BFA1F22DF6FC}" destId="{C19EBFEC-8B6B-4243-8679-318633F1F62D}" srcOrd="0" destOrd="0" presId="urn:microsoft.com/office/officeart/2008/layout/SquareAccentList"/>
    <dgm:cxn modelId="{3AEA88C6-FDA4-491B-BD23-FA6A3936BF1B}" type="presParOf" srcId="{C19EBFEC-8B6B-4243-8679-318633F1F62D}" destId="{9FBB8F15-2FEE-427B-9173-84898A3C0699}" srcOrd="0" destOrd="0" presId="urn:microsoft.com/office/officeart/2008/layout/SquareAccentList"/>
    <dgm:cxn modelId="{2BA21DDC-07FD-4DBF-9EB9-644CEDE60331}" type="presParOf" srcId="{C19EBFEC-8B6B-4243-8679-318633F1F62D}" destId="{AA037954-BC23-4892-AB8D-7134C30E36B1}" srcOrd="1" destOrd="0" presId="urn:microsoft.com/office/officeart/2008/layout/SquareAccentList"/>
    <dgm:cxn modelId="{BCD9A0B7-C81C-4945-845E-476D14C85106}" type="presParOf" srcId="{4D85E3E1-C38A-4DED-A01B-BFA1F22DF6FC}" destId="{B61B2351-71E5-46D7-BFD7-1640FF06BC48}" srcOrd="1" destOrd="0" presId="urn:microsoft.com/office/officeart/2008/layout/SquareAccentList"/>
    <dgm:cxn modelId="{815DDBA3-25DB-4ED7-86C4-5B17BDA7F219}" type="presParOf" srcId="{B61B2351-71E5-46D7-BFD7-1640FF06BC48}" destId="{AFFAA236-C06A-469B-8A87-35C7BFB9FD6B}" srcOrd="0" destOrd="0" presId="urn:microsoft.com/office/officeart/2008/layout/SquareAccentList"/>
    <dgm:cxn modelId="{24B18B38-E773-4754-80CF-258D8A29B5E1}" type="presParOf" srcId="{B61B2351-71E5-46D7-BFD7-1640FF06BC48}" destId="{A427A506-328E-48C5-A235-035E11D9DD02}" srcOrd="1" destOrd="0" presId="urn:microsoft.com/office/officeart/2008/layout/SquareAccentList"/>
    <dgm:cxn modelId="{8A336E43-9A4C-4094-8DE7-19B1AAE1C313}" type="presParOf" srcId="{4D85E3E1-C38A-4DED-A01B-BFA1F22DF6FC}" destId="{134B3766-7D93-4016-978A-B4DEEA0194B5}" srcOrd="2" destOrd="0" presId="urn:microsoft.com/office/officeart/2008/layout/SquareAccentList"/>
    <dgm:cxn modelId="{90CD49DF-12A8-48C7-B94F-D7C0D18E6ACE}" type="presParOf" srcId="{134B3766-7D93-4016-978A-B4DEEA0194B5}" destId="{BA8DB30C-8BE7-484C-88CC-41C369BB1E7C}" srcOrd="0" destOrd="0" presId="urn:microsoft.com/office/officeart/2008/layout/SquareAccentList"/>
    <dgm:cxn modelId="{07ED90F7-777B-4C85-A19D-55C4DCF99975}" type="presParOf" srcId="{134B3766-7D93-4016-978A-B4DEEA0194B5}" destId="{9E75206E-D1AC-4039-88AD-D6DCCF36D708}" srcOrd="1" destOrd="0" presId="urn:microsoft.com/office/officeart/2008/layout/SquareAccentList"/>
    <dgm:cxn modelId="{08157937-0F69-4085-8993-B65E75B4F0B9}" type="presParOf" srcId="{97318668-61C5-4E9D-BE3C-B6E06CB24397}" destId="{A99A5EF4-9DA9-41D8-A9BB-A3DFBDB41613}" srcOrd="1" destOrd="0" presId="urn:microsoft.com/office/officeart/2008/layout/SquareAccentList"/>
    <dgm:cxn modelId="{7A04E6E6-6C6D-4C16-8360-9BC72E36F53E}" type="presParOf" srcId="{A99A5EF4-9DA9-41D8-A9BB-A3DFBDB41613}" destId="{EB050E89-ED4F-44C8-B6B1-BAB713681E41}" srcOrd="0" destOrd="0" presId="urn:microsoft.com/office/officeart/2008/layout/SquareAccentList"/>
    <dgm:cxn modelId="{4DE63317-EFCA-4276-97ED-5852E60A8AB8}" type="presParOf" srcId="{EB050E89-ED4F-44C8-B6B1-BAB713681E41}" destId="{F627B0C0-E711-4F7F-9E25-5CC7CB583DF2}" srcOrd="0" destOrd="0" presId="urn:microsoft.com/office/officeart/2008/layout/SquareAccentList"/>
    <dgm:cxn modelId="{16808A63-0776-4450-9861-732852A686C5}" type="presParOf" srcId="{EB050E89-ED4F-44C8-B6B1-BAB713681E41}" destId="{B765BAA5-DB68-4DB3-B848-383C05A688C7}" srcOrd="1" destOrd="0" presId="urn:microsoft.com/office/officeart/2008/layout/SquareAccentList"/>
    <dgm:cxn modelId="{2BA9284C-3F3D-485B-8209-A51BEA55B06E}" type="presParOf" srcId="{EB050E89-ED4F-44C8-B6B1-BAB713681E41}" destId="{4D7BEB1A-C7FB-49F9-9D54-AC95AC243B2B}" srcOrd="2" destOrd="0" presId="urn:microsoft.com/office/officeart/2008/layout/SquareAccentList"/>
    <dgm:cxn modelId="{5FDE3FF4-2C33-484A-9C8E-10A254C50DEE}" type="presParOf" srcId="{A99A5EF4-9DA9-41D8-A9BB-A3DFBDB41613}" destId="{86D53E20-3A03-4963-AAFC-4048D1D56203}" srcOrd="1" destOrd="0" presId="urn:microsoft.com/office/officeart/2008/layout/SquareAccentList"/>
    <dgm:cxn modelId="{4A699F24-49F4-466D-A3FF-953DBDD39680}" type="presParOf" srcId="{86D53E20-3A03-4963-AAFC-4048D1D56203}" destId="{0C852C96-C261-4871-AC07-9640D26703D6}" srcOrd="0" destOrd="0" presId="urn:microsoft.com/office/officeart/2008/layout/SquareAccentList"/>
    <dgm:cxn modelId="{E9843426-AA3B-4A36-B714-AC9682E6BFC8}" type="presParOf" srcId="{0C852C96-C261-4871-AC07-9640D26703D6}" destId="{DCD64520-44A7-45CC-ACCC-7BDB02EC28E2}" srcOrd="0" destOrd="0" presId="urn:microsoft.com/office/officeart/2008/layout/SquareAccentList"/>
    <dgm:cxn modelId="{33360525-AED4-4F59-A51C-357DE1DDF049}" type="presParOf" srcId="{0C852C96-C261-4871-AC07-9640D26703D6}" destId="{76A2F374-DD82-4C7F-A76B-703A2C7070B1}" srcOrd="1" destOrd="0" presId="urn:microsoft.com/office/officeart/2008/layout/SquareAccentList"/>
    <dgm:cxn modelId="{5FD62178-0872-464E-8E18-66677A62E52E}" type="presParOf" srcId="{86D53E20-3A03-4963-AAFC-4048D1D56203}" destId="{82F507AB-EFBD-4ADD-89C2-315C43F7A8FE}" srcOrd="1" destOrd="0" presId="urn:microsoft.com/office/officeart/2008/layout/SquareAccentList"/>
    <dgm:cxn modelId="{EC8EDDF7-6A25-4C34-B27D-E9767517F814}" type="presParOf" srcId="{82F507AB-EFBD-4ADD-89C2-315C43F7A8FE}" destId="{92115121-1253-4317-B7E0-2D09C7904E32}" srcOrd="0" destOrd="0" presId="urn:microsoft.com/office/officeart/2008/layout/SquareAccentList"/>
    <dgm:cxn modelId="{462C1315-6A68-456B-A656-41A519671A91}" type="presParOf" srcId="{82F507AB-EFBD-4ADD-89C2-315C43F7A8FE}" destId="{AB89E03D-D2FC-4EB4-A2DF-3A577C66DC8D}" srcOrd="1" destOrd="0" presId="urn:microsoft.com/office/officeart/2008/layout/SquareAccentList"/>
    <dgm:cxn modelId="{93D3C77E-E546-4B1F-8687-A595DA855777}" type="presParOf" srcId="{86D53E20-3A03-4963-AAFC-4048D1D56203}" destId="{32CD849C-5B2A-44EA-A1DE-8718261BBDFA}" srcOrd="2" destOrd="0" presId="urn:microsoft.com/office/officeart/2008/layout/SquareAccentList"/>
    <dgm:cxn modelId="{0583E045-2F56-4841-8CE1-E33F3C638181}" type="presParOf" srcId="{32CD849C-5B2A-44EA-A1DE-8718261BBDFA}" destId="{73B40599-4377-4895-B832-DCF7B651A031}" srcOrd="0" destOrd="0" presId="urn:microsoft.com/office/officeart/2008/layout/SquareAccentList"/>
    <dgm:cxn modelId="{CC66F298-8CE9-4CA4-BDF4-68AEDD92BAC0}" type="presParOf" srcId="{32CD849C-5B2A-44EA-A1DE-8718261BBDFA}" destId="{799E15FA-DE8F-456F-AC8E-1E2EAC31E3D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860E9-318E-40F1-8106-66A2C10D15E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59D3A-E2AD-4647-9FC5-AB16688A9675}">
      <dgm:prSet phldrT="[Текст]" custT="1"/>
      <dgm:spPr/>
      <dgm:t>
        <a:bodyPr/>
        <a:lstStyle/>
        <a:p>
          <a:r>
            <a:rPr lang="en-US" sz="4000" dirty="0" smtClean="0"/>
            <a:t>Fractal Explorer</a:t>
          </a:r>
          <a:endParaRPr lang="ru-RU" sz="4000" dirty="0"/>
        </a:p>
      </dgm:t>
    </dgm:pt>
    <dgm:pt modelId="{4DF7F6B6-7E45-4F78-94D1-DF00D36D27BF}" type="parTrans" cxnId="{E0C70480-5F99-4A70-83DE-EBB0EB02E3C9}">
      <dgm:prSet/>
      <dgm:spPr/>
      <dgm:t>
        <a:bodyPr/>
        <a:lstStyle/>
        <a:p>
          <a:endParaRPr lang="ru-RU"/>
        </a:p>
      </dgm:t>
    </dgm:pt>
    <dgm:pt modelId="{598E86F5-13A4-4163-B299-DF258B8D8934}" type="sibTrans" cxnId="{E0C70480-5F99-4A70-83DE-EBB0EB02E3C9}">
      <dgm:prSet/>
      <dgm:spPr/>
      <dgm:t>
        <a:bodyPr/>
        <a:lstStyle/>
        <a:p>
          <a:endParaRPr lang="ru-RU"/>
        </a:p>
      </dgm:t>
    </dgm:pt>
    <dgm:pt modelId="{FA7B216E-5C01-4E7C-8C81-612072776D27}">
      <dgm:prSet phldrT="[Текст]" custT="1"/>
      <dgm:spPr/>
      <dgm:t>
        <a:bodyPr/>
        <a:lstStyle/>
        <a:p>
          <a:r>
            <a:rPr lang="ru-RU" sz="1500" dirty="0" smtClean="0"/>
            <a:t>Генерация фракталов (базовые изображения, готовый тип фрактала, пользовательские формулы)</a:t>
          </a:r>
          <a:endParaRPr lang="ru-RU" sz="1500" dirty="0"/>
        </a:p>
      </dgm:t>
    </dgm:pt>
    <dgm:pt modelId="{8E45CFA5-3B4F-42E0-B4D7-DAE952A32C2D}" type="parTrans" cxnId="{8CBA8F38-C04C-4A75-BD56-F7A1CCDAC56D}">
      <dgm:prSet/>
      <dgm:spPr/>
      <dgm:t>
        <a:bodyPr/>
        <a:lstStyle/>
        <a:p>
          <a:endParaRPr lang="ru-RU"/>
        </a:p>
      </dgm:t>
    </dgm:pt>
    <dgm:pt modelId="{93ED90D2-32D3-4960-A536-98D2065E9FE4}" type="sibTrans" cxnId="{8CBA8F38-C04C-4A75-BD56-F7A1CCDAC56D}">
      <dgm:prSet/>
      <dgm:spPr/>
      <dgm:t>
        <a:bodyPr/>
        <a:lstStyle/>
        <a:p>
          <a:endParaRPr lang="ru-RU"/>
        </a:p>
      </dgm:t>
    </dgm:pt>
    <dgm:pt modelId="{DF125DA5-EC70-4F8D-BA2B-7120E9E153EB}">
      <dgm:prSet phldrT="[Текст]" custT="1"/>
      <dgm:spPr/>
      <dgm:t>
        <a:bodyPr/>
        <a:lstStyle/>
        <a:p>
          <a:r>
            <a:rPr lang="ru-RU" sz="1500" dirty="0" smtClean="0"/>
            <a:t>Фрактальная анимация</a:t>
          </a:r>
          <a:endParaRPr lang="ru-RU" sz="1500" dirty="0"/>
        </a:p>
      </dgm:t>
    </dgm:pt>
    <dgm:pt modelId="{E9F5FDBE-5E02-4A24-BD4B-80C1DFDBD1B7}" type="parTrans" cxnId="{4C83BD5E-125A-4D6C-92E2-3149ED0202A2}">
      <dgm:prSet/>
      <dgm:spPr/>
      <dgm:t>
        <a:bodyPr/>
        <a:lstStyle/>
        <a:p>
          <a:endParaRPr lang="ru-RU"/>
        </a:p>
      </dgm:t>
    </dgm:pt>
    <dgm:pt modelId="{73BC3F63-1A1C-4622-9E28-486C1EF2EAFC}" type="sibTrans" cxnId="{4C83BD5E-125A-4D6C-92E2-3149ED0202A2}">
      <dgm:prSet/>
      <dgm:spPr/>
      <dgm:t>
        <a:bodyPr/>
        <a:lstStyle/>
        <a:p>
          <a:endParaRPr lang="ru-RU"/>
        </a:p>
      </dgm:t>
    </dgm:pt>
    <dgm:pt modelId="{292EDD6E-82BA-40ED-BE99-E671A418E61E}">
      <dgm:prSet phldrT="[Текст]"/>
      <dgm:spPr/>
      <dgm:t>
        <a:bodyPr/>
        <a:lstStyle/>
        <a:p>
          <a:r>
            <a:rPr lang="en-US" dirty="0" err="1" smtClean="0"/>
            <a:t>ChaosPro</a:t>
          </a:r>
          <a:endParaRPr lang="ru-RU" dirty="0"/>
        </a:p>
      </dgm:t>
    </dgm:pt>
    <dgm:pt modelId="{256F99A0-1E69-4A63-B89F-4725EB9A80BA}" type="parTrans" cxnId="{C6C309B8-AE5E-4DCB-AEF5-065B22ABB44A}">
      <dgm:prSet/>
      <dgm:spPr/>
      <dgm:t>
        <a:bodyPr/>
        <a:lstStyle/>
        <a:p>
          <a:endParaRPr lang="ru-RU"/>
        </a:p>
      </dgm:t>
    </dgm:pt>
    <dgm:pt modelId="{2465D7FE-F56D-4B21-8FCF-69F23E91D614}" type="sibTrans" cxnId="{C6C309B8-AE5E-4DCB-AEF5-065B22ABB44A}">
      <dgm:prSet/>
      <dgm:spPr/>
      <dgm:t>
        <a:bodyPr/>
        <a:lstStyle/>
        <a:p>
          <a:endParaRPr lang="ru-RU"/>
        </a:p>
      </dgm:t>
    </dgm:pt>
    <dgm:pt modelId="{05B93B23-B740-448C-A6B2-A593A91A9487}">
      <dgm:prSet phldrT="[Текст]" custT="1"/>
      <dgm:spPr/>
      <dgm:t>
        <a:bodyPr/>
        <a:lstStyle/>
        <a:p>
          <a:r>
            <a:rPr lang="ru-RU" sz="1500" dirty="0" smtClean="0"/>
            <a:t>Управление автоматической генерацией фракталов</a:t>
          </a:r>
          <a:endParaRPr lang="ru-RU" sz="1500" dirty="0"/>
        </a:p>
      </dgm:t>
    </dgm:pt>
    <dgm:pt modelId="{AE777A7F-E6F8-45EE-AF48-EFC6E5898671}" type="parTrans" cxnId="{A313DBE0-B6FA-4830-B2E5-3D46647164AE}">
      <dgm:prSet/>
      <dgm:spPr/>
      <dgm:t>
        <a:bodyPr/>
        <a:lstStyle/>
        <a:p>
          <a:endParaRPr lang="ru-RU"/>
        </a:p>
      </dgm:t>
    </dgm:pt>
    <dgm:pt modelId="{89E784DB-44FF-414B-915D-218C984250E2}" type="sibTrans" cxnId="{A313DBE0-B6FA-4830-B2E5-3D46647164AE}">
      <dgm:prSet/>
      <dgm:spPr/>
      <dgm:t>
        <a:bodyPr/>
        <a:lstStyle/>
        <a:p>
          <a:endParaRPr lang="ru-RU"/>
        </a:p>
      </dgm:t>
    </dgm:pt>
    <dgm:pt modelId="{CE3315C9-C978-4A6F-93EA-4330D0B11E43}">
      <dgm:prSet phldrT="[Текст]" custT="1"/>
      <dgm:spPr/>
      <dgm:t>
        <a:bodyPr/>
        <a:lstStyle/>
        <a:p>
          <a:r>
            <a:rPr lang="ru-RU" sz="1500" dirty="0" smtClean="0"/>
            <a:t>Многослойные фракталы</a:t>
          </a:r>
          <a:endParaRPr lang="ru-RU" sz="1500" dirty="0"/>
        </a:p>
      </dgm:t>
    </dgm:pt>
    <dgm:pt modelId="{A119736C-2535-4573-AB58-2128CF71407D}" type="parTrans" cxnId="{72CB4A7D-A372-49FD-A055-355DF1552446}">
      <dgm:prSet/>
      <dgm:spPr/>
      <dgm:t>
        <a:bodyPr/>
        <a:lstStyle/>
        <a:p>
          <a:endParaRPr lang="ru-RU"/>
        </a:p>
      </dgm:t>
    </dgm:pt>
    <dgm:pt modelId="{322DFC13-4203-41B6-9F38-7BF7617C5ECE}" type="sibTrans" cxnId="{72CB4A7D-A372-49FD-A055-355DF1552446}">
      <dgm:prSet/>
      <dgm:spPr/>
      <dgm:t>
        <a:bodyPr/>
        <a:lstStyle/>
        <a:p>
          <a:endParaRPr lang="ru-RU"/>
        </a:p>
      </dgm:t>
    </dgm:pt>
    <dgm:pt modelId="{2C872029-9DF6-409D-BE37-7260CBE77020}">
      <dgm:prSet phldrT="[Текст]" custT="1"/>
      <dgm:spPr/>
      <dgm:t>
        <a:bodyPr/>
        <a:lstStyle/>
        <a:p>
          <a:r>
            <a:rPr lang="ru-RU" sz="1500" dirty="0" smtClean="0"/>
            <a:t>Создание нескольких фракталов одновременно</a:t>
          </a:r>
          <a:endParaRPr lang="ru-RU" sz="1500" dirty="0"/>
        </a:p>
      </dgm:t>
    </dgm:pt>
    <dgm:pt modelId="{1EFECD01-540A-48DE-99B1-370D3F3D57AB}" type="parTrans" cxnId="{A60A4C19-4C41-46D3-902D-0FF349734805}">
      <dgm:prSet/>
      <dgm:spPr/>
      <dgm:t>
        <a:bodyPr/>
        <a:lstStyle/>
        <a:p>
          <a:endParaRPr lang="ru-RU"/>
        </a:p>
      </dgm:t>
    </dgm:pt>
    <dgm:pt modelId="{AD9737D1-9539-4397-B6FA-392F66FFA4A5}" type="sibTrans" cxnId="{A60A4C19-4C41-46D3-902D-0FF349734805}">
      <dgm:prSet/>
      <dgm:spPr/>
      <dgm:t>
        <a:bodyPr/>
        <a:lstStyle/>
        <a:p>
          <a:endParaRPr lang="ru-RU"/>
        </a:p>
      </dgm:t>
    </dgm:pt>
    <dgm:pt modelId="{AA91C37C-A31D-479D-ABE8-2B54A1B13CDD}">
      <dgm:prSet phldrT="[Текст]" custT="1"/>
      <dgm:spPr/>
      <dgm:t>
        <a:bodyPr/>
        <a:lstStyle/>
        <a:p>
          <a:r>
            <a:rPr lang="ru-RU" sz="1500" dirty="0" smtClean="0"/>
            <a:t>Многослойные фракталы</a:t>
          </a:r>
          <a:endParaRPr lang="ru-RU" sz="1500" dirty="0"/>
        </a:p>
      </dgm:t>
    </dgm:pt>
    <dgm:pt modelId="{223D41C5-05EB-4BD1-A624-BD6810B67518}" type="parTrans" cxnId="{CF027CC9-460A-4666-BE5C-FD5E5E1B1BDC}">
      <dgm:prSet/>
      <dgm:spPr/>
      <dgm:t>
        <a:bodyPr/>
        <a:lstStyle/>
        <a:p>
          <a:endParaRPr lang="ru-RU"/>
        </a:p>
      </dgm:t>
    </dgm:pt>
    <dgm:pt modelId="{90B4DC09-D948-436A-8EE4-D17D0ED3C4DA}" type="sibTrans" cxnId="{CF027CC9-460A-4666-BE5C-FD5E5E1B1BDC}">
      <dgm:prSet/>
      <dgm:spPr/>
      <dgm:t>
        <a:bodyPr/>
        <a:lstStyle/>
        <a:p>
          <a:endParaRPr lang="ru-RU"/>
        </a:p>
      </dgm:t>
    </dgm:pt>
    <dgm:pt modelId="{1ADDB306-BE88-4831-8CE4-089BE0D412E8}">
      <dgm:prSet phldrT="[Текст]" custT="1"/>
      <dgm:spPr/>
      <dgm:t>
        <a:bodyPr/>
        <a:lstStyle/>
        <a:p>
          <a:r>
            <a:rPr lang="ru-RU" sz="1500" dirty="0" smtClean="0"/>
            <a:t>Отображение изменений в окне программы</a:t>
          </a:r>
          <a:endParaRPr lang="ru-RU" sz="1500" dirty="0"/>
        </a:p>
      </dgm:t>
    </dgm:pt>
    <dgm:pt modelId="{618B123D-E84E-4432-B8DF-9765CFE2CEDD}" type="parTrans" cxnId="{FB95C148-583E-4E44-A4AB-19AED24184E7}">
      <dgm:prSet/>
      <dgm:spPr/>
      <dgm:t>
        <a:bodyPr/>
        <a:lstStyle/>
        <a:p>
          <a:endParaRPr lang="ru-RU"/>
        </a:p>
      </dgm:t>
    </dgm:pt>
    <dgm:pt modelId="{E16D96B8-48C4-48D1-AC4F-A1CBAF67EC04}" type="sibTrans" cxnId="{FB95C148-583E-4E44-A4AB-19AED24184E7}">
      <dgm:prSet/>
      <dgm:spPr/>
      <dgm:t>
        <a:bodyPr/>
        <a:lstStyle/>
        <a:p>
          <a:endParaRPr lang="ru-RU"/>
        </a:p>
      </dgm:t>
    </dgm:pt>
    <dgm:pt modelId="{71D2B59F-D282-48D2-81F0-4F724B30DAC6}">
      <dgm:prSet phldrT="[Текст]" custT="1"/>
      <dgm:spPr/>
      <dgm:t>
        <a:bodyPr/>
        <a:lstStyle/>
        <a:p>
          <a:r>
            <a:rPr lang="ru-RU" sz="1500" dirty="0" smtClean="0"/>
            <a:t>3</a:t>
          </a:r>
          <a:r>
            <a:rPr lang="en-US" sz="1500" dirty="0" smtClean="0"/>
            <a:t>d </a:t>
          </a:r>
          <a:r>
            <a:rPr lang="ru-RU" sz="1500" dirty="0" smtClean="0"/>
            <a:t>объекты</a:t>
          </a:r>
          <a:endParaRPr lang="ru-RU" sz="1500" dirty="0"/>
        </a:p>
      </dgm:t>
    </dgm:pt>
    <dgm:pt modelId="{E6E8ABD1-3EC5-4616-BEDC-00A7E917F132}" type="parTrans" cxnId="{57CB8BDB-2C89-4F82-90B3-2A2C157BB76C}">
      <dgm:prSet/>
      <dgm:spPr/>
      <dgm:t>
        <a:bodyPr/>
        <a:lstStyle/>
        <a:p>
          <a:endParaRPr lang="ru-RU"/>
        </a:p>
      </dgm:t>
    </dgm:pt>
    <dgm:pt modelId="{2C4DFEC0-C093-4E79-BED1-DBAAE9043DB7}" type="sibTrans" cxnId="{57CB8BDB-2C89-4F82-90B3-2A2C157BB76C}">
      <dgm:prSet/>
      <dgm:spPr/>
      <dgm:t>
        <a:bodyPr/>
        <a:lstStyle/>
        <a:p>
          <a:endParaRPr lang="ru-RU"/>
        </a:p>
      </dgm:t>
    </dgm:pt>
    <dgm:pt modelId="{2C78CFE6-FAE6-4B95-85DA-C77FCF23BC85}">
      <dgm:prSet phldrT="[Текст]" custT="1"/>
      <dgm:spPr/>
      <dgm:t>
        <a:bodyPr/>
        <a:lstStyle/>
        <a:p>
          <a:r>
            <a:rPr lang="ru-RU" sz="1500" dirty="0" smtClean="0"/>
            <a:t>Фрактальная анимация</a:t>
          </a:r>
          <a:endParaRPr lang="ru-RU" sz="1500" dirty="0"/>
        </a:p>
      </dgm:t>
    </dgm:pt>
    <dgm:pt modelId="{263764DA-D2F5-4F29-8ADB-0E7A0BEF7920}" type="parTrans" cxnId="{F56267D6-B961-431C-BE6B-8BB870E68BE4}">
      <dgm:prSet/>
      <dgm:spPr/>
      <dgm:t>
        <a:bodyPr/>
        <a:lstStyle/>
        <a:p>
          <a:endParaRPr lang="ru-RU"/>
        </a:p>
      </dgm:t>
    </dgm:pt>
    <dgm:pt modelId="{040D628C-A53B-4142-82AF-3089BFE48BBA}" type="sibTrans" cxnId="{F56267D6-B961-431C-BE6B-8BB870E68BE4}">
      <dgm:prSet/>
      <dgm:spPr/>
      <dgm:t>
        <a:bodyPr/>
        <a:lstStyle/>
        <a:p>
          <a:endParaRPr lang="ru-RU"/>
        </a:p>
      </dgm:t>
    </dgm:pt>
    <dgm:pt modelId="{C630127E-9354-4931-8584-E97D62204123}" type="pres">
      <dgm:prSet presAssocID="{B19860E9-318E-40F1-8106-66A2C10D15E6}" presName="layout" presStyleCnt="0">
        <dgm:presLayoutVars>
          <dgm:chMax/>
          <dgm:chPref/>
          <dgm:dir/>
          <dgm:resizeHandles/>
        </dgm:presLayoutVars>
      </dgm:prSet>
      <dgm:spPr/>
    </dgm:pt>
    <dgm:pt modelId="{42096180-2EF0-4029-993F-80270221AD3B}" type="pres">
      <dgm:prSet presAssocID="{BC959D3A-E2AD-4647-9FC5-AB16688A9675}" presName="root" presStyleCnt="0">
        <dgm:presLayoutVars>
          <dgm:chMax/>
          <dgm:chPref/>
        </dgm:presLayoutVars>
      </dgm:prSet>
      <dgm:spPr/>
    </dgm:pt>
    <dgm:pt modelId="{FE7C6B1E-1E42-4075-8700-9184039C852D}" type="pres">
      <dgm:prSet presAssocID="{BC959D3A-E2AD-4647-9FC5-AB16688A9675}" presName="rootComposite" presStyleCnt="0">
        <dgm:presLayoutVars/>
      </dgm:prSet>
      <dgm:spPr/>
    </dgm:pt>
    <dgm:pt modelId="{924E1B0C-5EF8-4E3F-A1AA-6825E7118BDC}" type="pres">
      <dgm:prSet presAssocID="{BC959D3A-E2AD-4647-9FC5-AB16688A9675}" presName="ParentAccent" presStyleLbl="alignNode1" presStyleIdx="0" presStyleCnt="2" custScaleX="122339" custScaleY="185727" custLinFactNeighborX="-4784"/>
      <dgm:spPr/>
    </dgm:pt>
    <dgm:pt modelId="{0EBA60BF-C984-470D-B5B7-AA309F116C17}" type="pres">
      <dgm:prSet presAssocID="{BC959D3A-E2AD-4647-9FC5-AB16688A9675}" presName="ParentSmallAccent" presStyleLbl="fgAcc1" presStyleIdx="0" presStyleCnt="2" custLinFactX="-100000" custLinFactNeighborX="-116859" custLinFactNeighborY="71174"/>
      <dgm:spPr/>
    </dgm:pt>
    <dgm:pt modelId="{472B407F-AED3-464A-A4F2-D0F3E5A77E34}" type="pres">
      <dgm:prSet presAssocID="{BC959D3A-E2AD-4647-9FC5-AB16688A9675}" presName="Parent" presStyleLbl="revTx" presStyleIdx="0" presStyleCnt="11" custScaleX="118878" custLinFactNeighborX="775" custLinFactNeighborY="8219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CA60-FAAD-4C81-A3B0-7D5855DD5114}" type="pres">
      <dgm:prSet presAssocID="{BC959D3A-E2AD-4647-9FC5-AB16688A9675}" presName="childShape" presStyleCnt="0">
        <dgm:presLayoutVars>
          <dgm:chMax val="0"/>
          <dgm:chPref val="0"/>
        </dgm:presLayoutVars>
      </dgm:prSet>
      <dgm:spPr/>
    </dgm:pt>
    <dgm:pt modelId="{8F37CC20-5468-4A9F-BE7A-74DF890E226E}" type="pres">
      <dgm:prSet presAssocID="{FA7B216E-5C01-4E7C-8C81-612072776D27}" presName="childComposite" presStyleCnt="0">
        <dgm:presLayoutVars>
          <dgm:chMax val="0"/>
          <dgm:chPref val="0"/>
        </dgm:presLayoutVars>
      </dgm:prSet>
      <dgm:spPr/>
    </dgm:pt>
    <dgm:pt modelId="{DDDE502E-5052-4A7E-897D-7752C1FBEC17}" type="pres">
      <dgm:prSet presAssocID="{FA7B216E-5C01-4E7C-8C81-612072776D27}" presName="ChildAccent" presStyleLbl="solidFgAcc1" presStyleIdx="0" presStyleCnt="9" custLinFactX="-100000" custLinFactNeighborX="-163474"/>
      <dgm:spPr/>
    </dgm:pt>
    <dgm:pt modelId="{8587176F-2A57-4807-9FAB-420313D8B7BD}" type="pres">
      <dgm:prSet presAssocID="{FA7B216E-5C01-4E7C-8C81-612072776D27}" presName="Child" presStyleLbl="revTx" presStyleIdx="1" presStyleCnt="11" custScaleX="144984" custScaleY="114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9659F-E2CF-40F7-94C2-EA8794604B1D}" type="pres">
      <dgm:prSet presAssocID="{DF125DA5-EC70-4F8D-BA2B-7120E9E153EB}" presName="childComposite" presStyleCnt="0">
        <dgm:presLayoutVars>
          <dgm:chMax val="0"/>
          <dgm:chPref val="0"/>
        </dgm:presLayoutVars>
      </dgm:prSet>
      <dgm:spPr/>
    </dgm:pt>
    <dgm:pt modelId="{623A0F42-1C94-43FA-87A5-40A042F31052}" type="pres">
      <dgm:prSet presAssocID="{DF125DA5-EC70-4F8D-BA2B-7120E9E153EB}" presName="ChildAccent" presStyleLbl="solidFgAcc1" presStyleIdx="1" presStyleCnt="9" custLinFactX="-100000" custLinFactNeighborX="-163474"/>
      <dgm:spPr/>
    </dgm:pt>
    <dgm:pt modelId="{FFE88497-447D-407A-B1D5-1FECFBC76930}" type="pres">
      <dgm:prSet presAssocID="{DF125DA5-EC70-4F8D-BA2B-7120E9E153EB}" presName="Child" presStyleLbl="revTx" presStyleIdx="2" presStyleCnt="11" custScaleX="144984" custScaleY="114456">
        <dgm:presLayoutVars>
          <dgm:chMax val="0"/>
          <dgm:chPref val="0"/>
          <dgm:bulletEnabled val="1"/>
        </dgm:presLayoutVars>
      </dgm:prSet>
      <dgm:spPr/>
    </dgm:pt>
    <dgm:pt modelId="{7B7A2EC1-6CEB-48E4-AC1F-9A30FE503E05}" type="pres">
      <dgm:prSet presAssocID="{AA91C37C-A31D-479D-ABE8-2B54A1B13CDD}" presName="childComposite" presStyleCnt="0">
        <dgm:presLayoutVars>
          <dgm:chMax val="0"/>
          <dgm:chPref val="0"/>
        </dgm:presLayoutVars>
      </dgm:prSet>
      <dgm:spPr/>
    </dgm:pt>
    <dgm:pt modelId="{66C1C223-1E22-4148-8835-F7066D4157A8}" type="pres">
      <dgm:prSet presAssocID="{AA91C37C-A31D-479D-ABE8-2B54A1B13CDD}" presName="ChildAccent" presStyleLbl="solidFgAcc1" presStyleIdx="2" presStyleCnt="9" custLinFactX="-100000" custLinFactNeighborX="-163474"/>
      <dgm:spPr/>
    </dgm:pt>
    <dgm:pt modelId="{0BCF4B2D-5079-445F-A7DE-AABBBEABE9CA}" type="pres">
      <dgm:prSet presAssocID="{AA91C37C-A31D-479D-ABE8-2B54A1B13CDD}" presName="Child" presStyleLbl="revTx" presStyleIdx="3" presStyleCnt="11" custScaleX="144984" custScaleY="114456">
        <dgm:presLayoutVars>
          <dgm:chMax val="0"/>
          <dgm:chPref val="0"/>
          <dgm:bulletEnabled val="1"/>
        </dgm:presLayoutVars>
      </dgm:prSet>
      <dgm:spPr/>
    </dgm:pt>
    <dgm:pt modelId="{EF609D43-1D6A-4043-8706-D20DF39D3AEC}" type="pres">
      <dgm:prSet presAssocID="{292EDD6E-82BA-40ED-BE99-E671A418E61E}" presName="root" presStyleCnt="0">
        <dgm:presLayoutVars>
          <dgm:chMax/>
          <dgm:chPref/>
        </dgm:presLayoutVars>
      </dgm:prSet>
      <dgm:spPr/>
    </dgm:pt>
    <dgm:pt modelId="{8131ADCA-5306-4084-A0FD-844A9F054C7B}" type="pres">
      <dgm:prSet presAssocID="{292EDD6E-82BA-40ED-BE99-E671A418E61E}" presName="rootComposite" presStyleCnt="0">
        <dgm:presLayoutVars/>
      </dgm:prSet>
      <dgm:spPr/>
    </dgm:pt>
    <dgm:pt modelId="{9BA16E4D-4126-4EE5-828A-A61F84208CD7}" type="pres">
      <dgm:prSet presAssocID="{292EDD6E-82BA-40ED-BE99-E671A418E61E}" presName="ParentAccent" presStyleLbl="alignNode1" presStyleIdx="1" presStyleCnt="2" custScaleX="128130" custScaleY="182158" custLinFactNeighborX="-8055"/>
      <dgm:spPr/>
    </dgm:pt>
    <dgm:pt modelId="{6E2E3958-1F51-40A6-97E0-589DC74E30EC}" type="pres">
      <dgm:prSet presAssocID="{292EDD6E-82BA-40ED-BE99-E671A418E61E}" presName="ParentSmallAccent" presStyleLbl="fgAcc1" presStyleIdx="1" presStyleCnt="2" custLinFactX="-100440" custLinFactNeighborX="-200000" custLinFactNeighborY="66725"/>
      <dgm:spPr/>
    </dgm:pt>
    <dgm:pt modelId="{61FD0A89-9E44-4B29-A1B0-6417224C590C}" type="pres">
      <dgm:prSet presAssocID="{292EDD6E-82BA-40ED-BE99-E671A418E61E}" presName="Parent" presStyleLbl="revTx" presStyleIdx="4" presStyleCnt="11" custScaleX="100895" custLinFactNeighborX="211" custLinFactNeighborY="804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220AC-EF70-448E-8FFC-76F45BE80AE8}" type="pres">
      <dgm:prSet presAssocID="{292EDD6E-82BA-40ED-BE99-E671A418E61E}" presName="childShape" presStyleCnt="0">
        <dgm:presLayoutVars>
          <dgm:chMax val="0"/>
          <dgm:chPref val="0"/>
        </dgm:presLayoutVars>
      </dgm:prSet>
      <dgm:spPr/>
    </dgm:pt>
    <dgm:pt modelId="{4ABFD7F1-C1C5-492C-B72C-5C8E2445B7DD}" type="pres">
      <dgm:prSet presAssocID="{05B93B23-B740-448C-A6B2-A593A91A9487}" presName="childComposite" presStyleCnt="0">
        <dgm:presLayoutVars>
          <dgm:chMax val="0"/>
          <dgm:chPref val="0"/>
        </dgm:presLayoutVars>
      </dgm:prSet>
      <dgm:spPr/>
    </dgm:pt>
    <dgm:pt modelId="{BAB3BDE4-85E5-4445-A4BF-F40E664359B2}" type="pres">
      <dgm:prSet presAssocID="{05B93B23-B740-448C-A6B2-A593A91A9487}" presName="ChildAccent" presStyleLbl="solidFgAcc1" presStyleIdx="3" presStyleCnt="9" custLinFactX="-100000" custLinFactNeighborX="-104013"/>
      <dgm:spPr/>
    </dgm:pt>
    <dgm:pt modelId="{C722A9B6-A87C-4132-B356-97DA186F81E4}" type="pres">
      <dgm:prSet presAssocID="{05B93B23-B740-448C-A6B2-A593A91A9487}" presName="Child" presStyleLbl="revTx" presStyleIdx="5" presStyleCnt="11" custScaleX="132146" custScaleY="8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D3064-1221-4947-9BEB-7B0BC0F5244D}" type="pres">
      <dgm:prSet presAssocID="{CE3315C9-C978-4A6F-93EA-4330D0B11E43}" presName="childComposite" presStyleCnt="0">
        <dgm:presLayoutVars>
          <dgm:chMax val="0"/>
          <dgm:chPref val="0"/>
        </dgm:presLayoutVars>
      </dgm:prSet>
      <dgm:spPr/>
    </dgm:pt>
    <dgm:pt modelId="{209B0651-EB26-416F-84C4-D310BED89DB1}" type="pres">
      <dgm:prSet presAssocID="{CE3315C9-C978-4A6F-93EA-4330D0B11E43}" presName="ChildAccent" presStyleLbl="solidFgAcc1" presStyleIdx="4" presStyleCnt="9" custLinFactX="-100000" custLinFactNeighborX="-104013"/>
      <dgm:spPr/>
    </dgm:pt>
    <dgm:pt modelId="{CCA40787-C05E-40BC-A4AF-6543E9C70C2B}" type="pres">
      <dgm:prSet presAssocID="{CE3315C9-C978-4A6F-93EA-4330D0B11E43}" presName="Child" presStyleLbl="revTx" presStyleIdx="6" presStyleCnt="11" custScaleX="132146" custScaleY="86892">
        <dgm:presLayoutVars>
          <dgm:chMax val="0"/>
          <dgm:chPref val="0"/>
          <dgm:bulletEnabled val="1"/>
        </dgm:presLayoutVars>
      </dgm:prSet>
      <dgm:spPr/>
    </dgm:pt>
    <dgm:pt modelId="{DA801482-50D9-4E95-91F7-3D299F5CC602}" type="pres">
      <dgm:prSet presAssocID="{1ADDB306-BE88-4831-8CE4-089BE0D412E8}" presName="childComposite" presStyleCnt="0">
        <dgm:presLayoutVars>
          <dgm:chMax val="0"/>
          <dgm:chPref val="0"/>
        </dgm:presLayoutVars>
      </dgm:prSet>
      <dgm:spPr/>
    </dgm:pt>
    <dgm:pt modelId="{89AC43EA-1133-4B2C-8711-5E74330C2649}" type="pres">
      <dgm:prSet presAssocID="{1ADDB306-BE88-4831-8CE4-089BE0D412E8}" presName="ChildAccent" presStyleLbl="solidFgAcc1" presStyleIdx="5" presStyleCnt="9" custLinFactX="-100000" custLinFactNeighborX="-104013"/>
      <dgm:spPr/>
    </dgm:pt>
    <dgm:pt modelId="{009B3F1B-1AF7-4128-8BF5-EC4968B7EE77}" type="pres">
      <dgm:prSet presAssocID="{1ADDB306-BE88-4831-8CE4-089BE0D412E8}" presName="Child" presStyleLbl="revTx" presStyleIdx="7" presStyleCnt="11" custScaleX="132146" custScaleY="8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E2171-9448-4C81-AA63-863FF94F0261}" type="pres">
      <dgm:prSet presAssocID="{2C872029-9DF6-409D-BE37-7260CBE77020}" presName="childComposite" presStyleCnt="0">
        <dgm:presLayoutVars>
          <dgm:chMax val="0"/>
          <dgm:chPref val="0"/>
        </dgm:presLayoutVars>
      </dgm:prSet>
      <dgm:spPr/>
    </dgm:pt>
    <dgm:pt modelId="{D197DEA1-566F-4725-AA0D-385E2DAF4F1D}" type="pres">
      <dgm:prSet presAssocID="{2C872029-9DF6-409D-BE37-7260CBE77020}" presName="ChildAccent" presStyleLbl="solidFgAcc1" presStyleIdx="6" presStyleCnt="9" custLinFactX="-100000" custLinFactNeighborX="-104013"/>
      <dgm:spPr/>
    </dgm:pt>
    <dgm:pt modelId="{E11D5EF3-FD93-4E7F-85CE-8D0626AA8A42}" type="pres">
      <dgm:prSet presAssocID="{2C872029-9DF6-409D-BE37-7260CBE77020}" presName="Child" presStyleLbl="revTx" presStyleIdx="8" presStyleCnt="11" custScaleX="132146" custScaleY="86892">
        <dgm:presLayoutVars>
          <dgm:chMax val="0"/>
          <dgm:chPref val="0"/>
          <dgm:bulletEnabled val="1"/>
        </dgm:presLayoutVars>
      </dgm:prSet>
      <dgm:spPr/>
    </dgm:pt>
    <dgm:pt modelId="{D6ABC156-7CB9-4E44-9411-9A466B0F07EA}" type="pres">
      <dgm:prSet presAssocID="{71D2B59F-D282-48D2-81F0-4F724B30DAC6}" presName="childComposite" presStyleCnt="0">
        <dgm:presLayoutVars>
          <dgm:chMax val="0"/>
          <dgm:chPref val="0"/>
        </dgm:presLayoutVars>
      </dgm:prSet>
      <dgm:spPr/>
    </dgm:pt>
    <dgm:pt modelId="{BC2D9252-B076-4954-9B53-EB1BFBA80248}" type="pres">
      <dgm:prSet presAssocID="{71D2B59F-D282-48D2-81F0-4F724B30DAC6}" presName="ChildAccent" presStyleLbl="solidFgAcc1" presStyleIdx="7" presStyleCnt="9" custLinFactX="-100000" custLinFactNeighborX="-104013"/>
      <dgm:spPr/>
    </dgm:pt>
    <dgm:pt modelId="{E5CE100D-88B9-4F98-A892-0654D9559E83}" type="pres">
      <dgm:prSet presAssocID="{71D2B59F-D282-48D2-81F0-4F724B30DAC6}" presName="Child" presStyleLbl="revTx" presStyleIdx="9" presStyleCnt="11" custScaleX="132146" custScaleY="86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EB0AE-C542-4836-B8E1-AA9D9CFEBEBD}" type="pres">
      <dgm:prSet presAssocID="{2C78CFE6-FAE6-4B95-85DA-C77FCF23BC85}" presName="childComposite" presStyleCnt="0">
        <dgm:presLayoutVars>
          <dgm:chMax val="0"/>
          <dgm:chPref val="0"/>
        </dgm:presLayoutVars>
      </dgm:prSet>
      <dgm:spPr/>
    </dgm:pt>
    <dgm:pt modelId="{07D69B7E-E1A6-430D-BF96-96B2A9ABE854}" type="pres">
      <dgm:prSet presAssocID="{2C78CFE6-FAE6-4B95-85DA-C77FCF23BC85}" presName="ChildAccent" presStyleLbl="solidFgAcc1" presStyleIdx="8" presStyleCnt="9" custLinFactX="-100000" custLinFactNeighborX="-104013"/>
      <dgm:spPr/>
    </dgm:pt>
    <dgm:pt modelId="{EA5A5C2D-84C9-4271-B797-A57B7ABB9DDD}" type="pres">
      <dgm:prSet presAssocID="{2C78CFE6-FAE6-4B95-85DA-C77FCF23BC85}" presName="Child" presStyleLbl="revTx" presStyleIdx="10" presStyleCnt="11" custScaleX="132146" custScaleY="86892">
        <dgm:presLayoutVars>
          <dgm:chMax val="0"/>
          <dgm:chPref val="0"/>
          <dgm:bulletEnabled val="1"/>
        </dgm:presLayoutVars>
      </dgm:prSet>
      <dgm:spPr/>
    </dgm:pt>
  </dgm:ptLst>
  <dgm:cxnLst>
    <dgm:cxn modelId="{9E26FA63-1E30-4757-BA47-6C68E07832E9}" type="presOf" srcId="{B19860E9-318E-40F1-8106-66A2C10D15E6}" destId="{C630127E-9354-4931-8584-E97D62204123}" srcOrd="0" destOrd="0" presId="urn:microsoft.com/office/officeart/2008/layout/SquareAccentList"/>
    <dgm:cxn modelId="{8CBA8F38-C04C-4A75-BD56-F7A1CCDAC56D}" srcId="{BC959D3A-E2AD-4647-9FC5-AB16688A9675}" destId="{FA7B216E-5C01-4E7C-8C81-612072776D27}" srcOrd="0" destOrd="0" parTransId="{8E45CFA5-3B4F-42E0-B4D7-DAE952A32C2D}" sibTransId="{93ED90D2-32D3-4960-A536-98D2065E9FE4}"/>
    <dgm:cxn modelId="{E0C70480-5F99-4A70-83DE-EBB0EB02E3C9}" srcId="{B19860E9-318E-40F1-8106-66A2C10D15E6}" destId="{BC959D3A-E2AD-4647-9FC5-AB16688A9675}" srcOrd="0" destOrd="0" parTransId="{4DF7F6B6-7E45-4F78-94D1-DF00D36D27BF}" sibTransId="{598E86F5-13A4-4163-B299-DF258B8D8934}"/>
    <dgm:cxn modelId="{5FA6038F-8123-4FB5-AAC5-EC0EC5F6C05A}" type="presOf" srcId="{DF125DA5-EC70-4F8D-BA2B-7120E9E153EB}" destId="{FFE88497-447D-407A-B1D5-1FECFBC76930}" srcOrd="0" destOrd="0" presId="urn:microsoft.com/office/officeart/2008/layout/SquareAccentList"/>
    <dgm:cxn modelId="{4EBFF8D7-BE64-4A86-B7AD-4659474A84A5}" type="presOf" srcId="{BC959D3A-E2AD-4647-9FC5-AB16688A9675}" destId="{472B407F-AED3-464A-A4F2-D0F3E5A77E34}" srcOrd="0" destOrd="0" presId="urn:microsoft.com/office/officeart/2008/layout/SquareAccentList"/>
    <dgm:cxn modelId="{575494B8-E5A3-4C7F-8F00-FCA281BD9E3C}" type="presOf" srcId="{CE3315C9-C978-4A6F-93EA-4330D0B11E43}" destId="{CCA40787-C05E-40BC-A4AF-6543E9C70C2B}" srcOrd="0" destOrd="0" presId="urn:microsoft.com/office/officeart/2008/layout/SquareAccentList"/>
    <dgm:cxn modelId="{57CB8BDB-2C89-4F82-90B3-2A2C157BB76C}" srcId="{292EDD6E-82BA-40ED-BE99-E671A418E61E}" destId="{71D2B59F-D282-48D2-81F0-4F724B30DAC6}" srcOrd="4" destOrd="0" parTransId="{E6E8ABD1-3EC5-4616-BEDC-00A7E917F132}" sibTransId="{2C4DFEC0-C093-4E79-BED1-DBAAE9043DB7}"/>
    <dgm:cxn modelId="{756A3150-92F0-44B5-AE56-BFAA4904B5AD}" type="presOf" srcId="{05B93B23-B740-448C-A6B2-A593A91A9487}" destId="{C722A9B6-A87C-4132-B356-97DA186F81E4}" srcOrd="0" destOrd="0" presId="urn:microsoft.com/office/officeart/2008/layout/SquareAccentList"/>
    <dgm:cxn modelId="{A313DBE0-B6FA-4830-B2E5-3D46647164AE}" srcId="{292EDD6E-82BA-40ED-BE99-E671A418E61E}" destId="{05B93B23-B740-448C-A6B2-A593A91A9487}" srcOrd="0" destOrd="0" parTransId="{AE777A7F-E6F8-45EE-AF48-EFC6E5898671}" sibTransId="{89E784DB-44FF-414B-915D-218C984250E2}"/>
    <dgm:cxn modelId="{C6C309B8-AE5E-4DCB-AEF5-065B22ABB44A}" srcId="{B19860E9-318E-40F1-8106-66A2C10D15E6}" destId="{292EDD6E-82BA-40ED-BE99-E671A418E61E}" srcOrd="1" destOrd="0" parTransId="{256F99A0-1E69-4A63-B89F-4725EB9A80BA}" sibTransId="{2465D7FE-F56D-4B21-8FCF-69F23E91D614}"/>
    <dgm:cxn modelId="{197A5907-BA68-4C00-8EB7-00A4C40D30B2}" type="presOf" srcId="{71D2B59F-D282-48D2-81F0-4F724B30DAC6}" destId="{E5CE100D-88B9-4F98-A892-0654D9559E83}" srcOrd="0" destOrd="0" presId="urn:microsoft.com/office/officeart/2008/layout/SquareAccentList"/>
    <dgm:cxn modelId="{89D66898-E96A-47FF-B672-925754F71C24}" type="presOf" srcId="{FA7B216E-5C01-4E7C-8C81-612072776D27}" destId="{8587176F-2A57-4807-9FAB-420313D8B7BD}" srcOrd="0" destOrd="0" presId="urn:microsoft.com/office/officeart/2008/layout/SquareAccentList"/>
    <dgm:cxn modelId="{FA573183-9988-4E91-B4F6-D567F2246DD7}" type="presOf" srcId="{292EDD6E-82BA-40ED-BE99-E671A418E61E}" destId="{61FD0A89-9E44-4B29-A1B0-6417224C590C}" srcOrd="0" destOrd="0" presId="urn:microsoft.com/office/officeart/2008/layout/SquareAccentList"/>
    <dgm:cxn modelId="{310028DA-7197-411E-A544-35D9A35BD521}" type="presOf" srcId="{1ADDB306-BE88-4831-8CE4-089BE0D412E8}" destId="{009B3F1B-1AF7-4128-8BF5-EC4968B7EE77}" srcOrd="0" destOrd="0" presId="urn:microsoft.com/office/officeart/2008/layout/SquareAccentList"/>
    <dgm:cxn modelId="{FB95C148-583E-4E44-A4AB-19AED24184E7}" srcId="{292EDD6E-82BA-40ED-BE99-E671A418E61E}" destId="{1ADDB306-BE88-4831-8CE4-089BE0D412E8}" srcOrd="2" destOrd="0" parTransId="{618B123D-E84E-4432-B8DF-9765CFE2CEDD}" sibTransId="{E16D96B8-48C4-48D1-AC4F-A1CBAF67EC04}"/>
    <dgm:cxn modelId="{B78B776F-ED80-43EF-8F4D-7C64EB9E2DF2}" type="presOf" srcId="{2C872029-9DF6-409D-BE37-7260CBE77020}" destId="{E11D5EF3-FD93-4E7F-85CE-8D0626AA8A42}" srcOrd="0" destOrd="0" presId="urn:microsoft.com/office/officeart/2008/layout/SquareAccentList"/>
    <dgm:cxn modelId="{4C83BD5E-125A-4D6C-92E2-3149ED0202A2}" srcId="{BC959D3A-E2AD-4647-9FC5-AB16688A9675}" destId="{DF125DA5-EC70-4F8D-BA2B-7120E9E153EB}" srcOrd="1" destOrd="0" parTransId="{E9F5FDBE-5E02-4A24-BD4B-80C1DFDBD1B7}" sibTransId="{73BC3F63-1A1C-4622-9E28-486C1EF2EAFC}"/>
    <dgm:cxn modelId="{72CB4A7D-A372-49FD-A055-355DF1552446}" srcId="{292EDD6E-82BA-40ED-BE99-E671A418E61E}" destId="{CE3315C9-C978-4A6F-93EA-4330D0B11E43}" srcOrd="1" destOrd="0" parTransId="{A119736C-2535-4573-AB58-2128CF71407D}" sibTransId="{322DFC13-4203-41B6-9F38-7BF7617C5ECE}"/>
    <dgm:cxn modelId="{CF027CC9-460A-4666-BE5C-FD5E5E1B1BDC}" srcId="{BC959D3A-E2AD-4647-9FC5-AB16688A9675}" destId="{AA91C37C-A31D-479D-ABE8-2B54A1B13CDD}" srcOrd="2" destOrd="0" parTransId="{223D41C5-05EB-4BD1-A624-BD6810B67518}" sibTransId="{90B4DC09-D948-436A-8EE4-D17D0ED3C4DA}"/>
    <dgm:cxn modelId="{348C133C-DA05-4737-BF6F-4BDFB5EEC08B}" type="presOf" srcId="{AA91C37C-A31D-479D-ABE8-2B54A1B13CDD}" destId="{0BCF4B2D-5079-445F-A7DE-AABBBEABE9CA}" srcOrd="0" destOrd="0" presId="urn:microsoft.com/office/officeart/2008/layout/SquareAccentList"/>
    <dgm:cxn modelId="{A60A4C19-4C41-46D3-902D-0FF349734805}" srcId="{292EDD6E-82BA-40ED-BE99-E671A418E61E}" destId="{2C872029-9DF6-409D-BE37-7260CBE77020}" srcOrd="3" destOrd="0" parTransId="{1EFECD01-540A-48DE-99B1-370D3F3D57AB}" sibTransId="{AD9737D1-9539-4397-B6FA-392F66FFA4A5}"/>
    <dgm:cxn modelId="{F56267D6-B961-431C-BE6B-8BB870E68BE4}" srcId="{292EDD6E-82BA-40ED-BE99-E671A418E61E}" destId="{2C78CFE6-FAE6-4B95-85DA-C77FCF23BC85}" srcOrd="5" destOrd="0" parTransId="{263764DA-D2F5-4F29-8ADB-0E7A0BEF7920}" sibTransId="{040D628C-A53B-4142-82AF-3089BFE48BBA}"/>
    <dgm:cxn modelId="{6FA1666A-6640-47D2-ABDF-EF6A590CC7B9}" type="presOf" srcId="{2C78CFE6-FAE6-4B95-85DA-C77FCF23BC85}" destId="{EA5A5C2D-84C9-4271-B797-A57B7ABB9DDD}" srcOrd="0" destOrd="0" presId="urn:microsoft.com/office/officeart/2008/layout/SquareAccentList"/>
    <dgm:cxn modelId="{66FC6BEF-A827-48D7-A595-14B225F71105}" type="presParOf" srcId="{C630127E-9354-4931-8584-E97D62204123}" destId="{42096180-2EF0-4029-993F-80270221AD3B}" srcOrd="0" destOrd="0" presId="urn:microsoft.com/office/officeart/2008/layout/SquareAccentList"/>
    <dgm:cxn modelId="{37C6828B-5C01-42A2-97FD-35FCF2C71F44}" type="presParOf" srcId="{42096180-2EF0-4029-993F-80270221AD3B}" destId="{FE7C6B1E-1E42-4075-8700-9184039C852D}" srcOrd="0" destOrd="0" presId="urn:microsoft.com/office/officeart/2008/layout/SquareAccentList"/>
    <dgm:cxn modelId="{46A3F750-252C-49DD-874D-084395444B21}" type="presParOf" srcId="{FE7C6B1E-1E42-4075-8700-9184039C852D}" destId="{924E1B0C-5EF8-4E3F-A1AA-6825E7118BDC}" srcOrd="0" destOrd="0" presId="urn:microsoft.com/office/officeart/2008/layout/SquareAccentList"/>
    <dgm:cxn modelId="{19CE3260-1B75-4440-8448-430C01C48A03}" type="presParOf" srcId="{FE7C6B1E-1E42-4075-8700-9184039C852D}" destId="{0EBA60BF-C984-470D-B5B7-AA309F116C17}" srcOrd="1" destOrd="0" presId="urn:microsoft.com/office/officeart/2008/layout/SquareAccentList"/>
    <dgm:cxn modelId="{D71F80E7-D85A-4627-9DFD-27437A12A293}" type="presParOf" srcId="{FE7C6B1E-1E42-4075-8700-9184039C852D}" destId="{472B407F-AED3-464A-A4F2-D0F3E5A77E34}" srcOrd="2" destOrd="0" presId="urn:microsoft.com/office/officeart/2008/layout/SquareAccentList"/>
    <dgm:cxn modelId="{2583F7A5-9F6E-4737-B638-11ED1717CE1D}" type="presParOf" srcId="{42096180-2EF0-4029-993F-80270221AD3B}" destId="{809ACA60-FAAD-4C81-A3B0-7D5855DD5114}" srcOrd="1" destOrd="0" presId="urn:microsoft.com/office/officeart/2008/layout/SquareAccentList"/>
    <dgm:cxn modelId="{DFF4AC4E-AA59-45BE-809F-FD76F068B267}" type="presParOf" srcId="{809ACA60-FAAD-4C81-A3B0-7D5855DD5114}" destId="{8F37CC20-5468-4A9F-BE7A-74DF890E226E}" srcOrd="0" destOrd="0" presId="urn:microsoft.com/office/officeart/2008/layout/SquareAccentList"/>
    <dgm:cxn modelId="{3EE0EC96-B43C-4ED5-BA1C-1D2076DF9F65}" type="presParOf" srcId="{8F37CC20-5468-4A9F-BE7A-74DF890E226E}" destId="{DDDE502E-5052-4A7E-897D-7752C1FBEC17}" srcOrd="0" destOrd="0" presId="urn:microsoft.com/office/officeart/2008/layout/SquareAccentList"/>
    <dgm:cxn modelId="{D06AF7D4-986E-4604-935F-65B6695A0FCE}" type="presParOf" srcId="{8F37CC20-5468-4A9F-BE7A-74DF890E226E}" destId="{8587176F-2A57-4807-9FAB-420313D8B7BD}" srcOrd="1" destOrd="0" presId="urn:microsoft.com/office/officeart/2008/layout/SquareAccentList"/>
    <dgm:cxn modelId="{949E14BC-59BE-4597-B6C1-B4DAC76BA77B}" type="presParOf" srcId="{809ACA60-FAAD-4C81-A3B0-7D5855DD5114}" destId="{BCC9659F-E2CF-40F7-94C2-EA8794604B1D}" srcOrd="1" destOrd="0" presId="urn:microsoft.com/office/officeart/2008/layout/SquareAccentList"/>
    <dgm:cxn modelId="{D7F2BAAB-6A06-44D6-A830-439CB838453A}" type="presParOf" srcId="{BCC9659F-E2CF-40F7-94C2-EA8794604B1D}" destId="{623A0F42-1C94-43FA-87A5-40A042F31052}" srcOrd="0" destOrd="0" presId="urn:microsoft.com/office/officeart/2008/layout/SquareAccentList"/>
    <dgm:cxn modelId="{EFB7A80C-29E3-4640-956A-014221141179}" type="presParOf" srcId="{BCC9659F-E2CF-40F7-94C2-EA8794604B1D}" destId="{FFE88497-447D-407A-B1D5-1FECFBC76930}" srcOrd="1" destOrd="0" presId="urn:microsoft.com/office/officeart/2008/layout/SquareAccentList"/>
    <dgm:cxn modelId="{69727680-154A-40FD-A7B1-9558A31C4DCF}" type="presParOf" srcId="{809ACA60-FAAD-4C81-A3B0-7D5855DD5114}" destId="{7B7A2EC1-6CEB-48E4-AC1F-9A30FE503E05}" srcOrd="2" destOrd="0" presId="urn:microsoft.com/office/officeart/2008/layout/SquareAccentList"/>
    <dgm:cxn modelId="{70E323C8-4A71-49B8-897B-D0BB3F93EBDC}" type="presParOf" srcId="{7B7A2EC1-6CEB-48E4-AC1F-9A30FE503E05}" destId="{66C1C223-1E22-4148-8835-F7066D4157A8}" srcOrd="0" destOrd="0" presId="urn:microsoft.com/office/officeart/2008/layout/SquareAccentList"/>
    <dgm:cxn modelId="{609C886E-CD9E-438F-A2B5-795733BAEC12}" type="presParOf" srcId="{7B7A2EC1-6CEB-48E4-AC1F-9A30FE503E05}" destId="{0BCF4B2D-5079-445F-A7DE-AABBBEABE9CA}" srcOrd="1" destOrd="0" presId="urn:microsoft.com/office/officeart/2008/layout/SquareAccentList"/>
    <dgm:cxn modelId="{13F6D94B-1579-4D0B-B505-484FA618DD57}" type="presParOf" srcId="{C630127E-9354-4931-8584-E97D62204123}" destId="{EF609D43-1D6A-4043-8706-D20DF39D3AEC}" srcOrd="1" destOrd="0" presId="urn:microsoft.com/office/officeart/2008/layout/SquareAccentList"/>
    <dgm:cxn modelId="{57BED446-167E-44A7-B25F-664E41FDCBD9}" type="presParOf" srcId="{EF609D43-1D6A-4043-8706-D20DF39D3AEC}" destId="{8131ADCA-5306-4084-A0FD-844A9F054C7B}" srcOrd="0" destOrd="0" presId="urn:microsoft.com/office/officeart/2008/layout/SquareAccentList"/>
    <dgm:cxn modelId="{097E8A6E-3F27-44F5-A82D-5BE4F18303E9}" type="presParOf" srcId="{8131ADCA-5306-4084-A0FD-844A9F054C7B}" destId="{9BA16E4D-4126-4EE5-828A-A61F84208CD7}" srcOrd="0" destOrd="0" presId="urn:microsoft.com/office/officeart/2008/layout/SquareAccentList"/>
    <dgm:cxn modelId="{CA4EBA2F-E6F0-41BA-A250-9A4B9D216115}" type="presParOf" srcId="{8131ADCA-5306-4084-A0FD-844A9F054C7B}" destId="{6E2E3958-1F51-40A6-97E0-589DC74E30EC}" srcOrd="1" destOrd="0" presId="urn:microsoft.com/office/officeart/2008/layout/SquareAccentList"/>
    <dgm:cxn modelId="{088B68EE-1884-42E2-A1FD-82D658836430}" type="presParOf" srcId="{8131ADCA-5306-4084-A0FD-844A9F054C7B}" destId="{61FD0A89-9E44-4B29-A1B0-6417224C590C}" srcOrd="2" destOrd="0" presId="urn:microsoft.com/office/officeart/2008/layout/SquareAccentList"/>
    <dgm:cxn modelId="{41D25D6A-68EA-4839-A951-1B70E5D5B05E}" type="presParOf" srcId="{EF609D43-1D6A-4043-8706-D20DF39D3AEC}" destId="{D41220AC-EF70-448E-8FFC-76F45BE80AE8}" srcOrd="1" destOrd="0" presId="urn:microsoft.com/office/officeart/2008/layout/SquareAccentList"/>
    <dgm:cxn modelId="{BD4EB2DA-EB2E-47B7-A8CF-BB0C22021ACA}" type="presParOf" srcId="{D41220AC-EF70-448E-8FFC-76F45BE80AE8}" destId="{4ABFD7F1-C1C5-492C-B72C-5C8E2445B7DD}" srcOrd="0" destOrd="0" presId="urn:microsoft.com/office/officeart/2008/layout/SquareAccentList"/>
    <dgm:cxn modelId="{E4C83F9B-C3A2-4A79-8FB5-398CDC5885DA}" type="presParOf" srcId="{4ABFD7F1-C1C5-492C-B72C-5C8E2445B7DD}" destId="{BAB3BDE4-85E5-4445-A4BF-F40E664359B2}" srcOrd="0" destOrd="0" presId="urn:microsoft.com/office/officeart/2008/layout/SquareAccentList"/>
    <dgm:cxn modelId="{85F5F2ED-A463-4E27-9913-AFCDFEE2FE40}" type="presParOf" srcId="{4ABFD7F1-C1C5-492C-B72C-5C8E2445B7DD}" destId="{C722A9B6-A87C-4132-B356-97DA186F81E4}" srcOrd="1" destOrd="0" presId="urn:microsoft.com/office/officeart/2008/layout/SquareAccentList"/>
    <dgm:cxn modelId="{7F81AE88-9BDA-4C29-A1EB-01C5000D3FA0}" type="presParOf" srcId="{D41220AC-EF70-448E-8FFC-76F45BE80AE8}" destId="{3D3D3064-1221-4947-9BEB-7B0BC0F5244D}" srcOrd="1" destOrd="0" presId="urn:microsoft.com/office/officeart/2008/layout/SquareAccentList"/>
    <dgm:cxn modelId="{67FCAA31-1A4F-4B1C-92E2-E56AAB43271C}" type="presParOf" srcId="{3D3D3064-1221-4947-9BEB-7B0BC0F5244D}" destId="{209B0651-EB26-416F-84C4-D310BED89DB1}" srcOrd="0" destOrd="0" presId="urn:microsoft.com/office/officeart/2008/layout/SquareAccentList"/>
    <dgm:cxn modelId="{55CA6E92-156E-4F7A-9332-6F5FD4999B39}" type="presParOf" srcId="{3D3D3064-1221-4947-9BEB-7B0BC0F5244D}" destId="{CCA40787-C05E-40BC-A4AF-6543E9C70C2B}" srcOrd="1" destOrd="0" presId="urn:microsoft.com/office/officeart/2008/layout/SquareAccentList"/>
    <dgm:cxn modelId="{0C09D703-03AF-4780-B0C7-8FB0B95EE6C1}" type="presParOf" srcId="{D41220AC-EF70-448E-8FFC-76F45BE80AE8}" destId="{DA801482-50D9-4E95-91F7-3D299F5CC602}" srcOrd="2" destOrd="0" presId="urn:microsoft.com/office/officeart/2008/layout/SquareAccentList"/>
    <dgm:cxn modelId="{19B9E031-D3E2-4376-8F20-615F75D0B7EE}" type="presParOf" srcId="{DA801482-50D9-4E95-91F7-3D299F5CC602}" destId="{89AC43EA-1133-4B2C-8711-5E74330C2649}" srcOrd="0" destOrd="0" presId="urn:microsoft.com/office/officeart/2008/layout/SquareAccentList"/>
    <dgm:cxn modelId="{54E16843-A752-4ED0-9E82-ED2B3DDD9B13}" type="presParOf" srcId="{DA801482-50D9-4E95-91F7-3D299F5CC602}" destId="{009B3F1B-1AF7-4128-8BF5-EC4968B7EE77}" srcOrd="1" destOrd="0" presId="urn:microsoft.com/office/officeart/2008/layout/SquareAccentList"/>
    <dgm:cxn modelId="{CE9235B0-8151-43CC-AF5C-37F2DD2F81CC}" type="presParOf" srcId="{D41220AC-EF70-448E-8FFC-76F45BE80AE8}" destId="{40AE2171-9448-4C81-AA63-863FF94F0261}" srcOrd="3" destOrd="0" presId="urn:microsoft.com/office/officeart/2008/layout/SquareAccentList"/>
    <dgm:cxn modelId="{4C90C15E-D1A1-43B6-B738-9D36BE9D8B09}" type="presParOf" srcId="{40AE2171-9448-4C81-AA63-863FF94F0261}" destId="{D197DEA1-566F-4725-AA0D-385E2DAF4F1D}" srcOrd="0" destOrd="0" presId="urn:microsoft.com/office/officeart/2008/layout/SquareAccentList"/>
    <dgm:cxn modelId="{24396F05-42EA-4883-9112-29502CD44FD4}" type="presParOf" srcId="{40AE2171-9448-4C81-AA63-863FF94F0261}" destId="{E11D5EF3-FD93-4E7F-85CE-8D0626AA8A42}" srcOrd="1" destOrd="0" presId="urn:microsoft.com/office/officeart/2008/layout/SquareAccentList"/>
    <dgm:cxn modelId="{0612673F-38F0-4CFF-8777-2934B6A07A5E}" type="presParOf" srcId="{D41220AC-EF70-448E-8FFC-76F45BE80AE8}" destId="{D6ABC156-7CB9-4E44-9411-9A466B0F07EA}" srcOrd="4" destOrd="0" presId="urn:microsoft.com/office/officeart/2008/layout/SquareAccentList"/>
    <dgm:cxn modelId="{58E36913-C80C-42CC-8EC8-599CB2EDE3D3}" type="presParOf" srcId="{D6ABC156-7CB9-4E44-9411-9A466B0F07EA}" destId="{BC2D9252-B076-4954-9B53-EB1BFBA80248}" srcOrd="0" destOrd="0" presId="urn:microsoft.com/office/officeart/2008/layout/SquareAccentList"/>
    <dgm:cxn modelId="{15844313-9A55-4F6B-BD7F-56CA1C4AB890}" type="presParOf" srcId="{D6ABC156-7CB9-4E44-9411-9A466B0F07EA}" destId="{E5CE100D-88B9-4F98-A892-0654D9559E83}" srcOrd="1" destOrd="0" presId="urn:microsoft.com/office/officeart/2008/layout/SquareAccentList"/>
    <dgm:cxn modelId="{B9E88303-9721-434B-A3F6-0B498FA12F48}" type="presParOf" srcId="{D41220AC-EF70-448E-8FFC-76F45BE80AE8}" destId="{F9BEB0AE-C542-4836-B8E1-AA9D9CFEBEBD}" srcOrd="5" destOrd="0" presId="urn:microsoft.com/office/officeart/2008/layout/SquareAccentList"/>
    <dgm:cxn modelId="{2FE7052E-663A-44C9-95B1-0A89E14CC640}" type="presParOf" srcId="{F9BEB0AE-C542-4836-B8E1-AA9D9CFEBEBD}" destId="{07D69B7E-E1A6-430D-BF96-96B2A9ABE854}" srcOrd="0" destOrd="0" presId="urn:microsoft.com/office/officeart/2008/layout/SquareAccentList"/>
    <dgm:cxn modelId="{172F0970-D193-4BB1-BE84-D72CE89A033A}" type="presParOf" srcId="{F9BEB0AE-C542-4836-B8E1-AA9D9CFEBEBD}" destId="{EA5A5C2D-84C9-4271-B797-A57B7ABB9DD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39380-9228-46FE-B7B4-BBB1F1BAF5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5AC44-D425-4CE1-8470-054DD82FB98A}">
      <dgm:prSet phldrT="[Текст]"/>
      <dgm:spPr/>
      <dgm:t>
        <a:bodyPr/>
        <a:lstStyle/>
        <a:p>
          <a:r>
            <a:rPr lang="en-US" dirty="0" err="1" smtClean="0"/>
            <a:t>Apophysis</a:t>
          </a:r>
          <a:endParaRPr lang="ru-RU" dirty="0"/>
        </a:p>
      </dgm:t>
    </dgm:pt>
    <dgm:pt modelId="{E515FE0C-9CE6-4C33-998E-92044B0462AA}" type="parTrans" cxnId="{4701E046-B290-450E-A930-86071C46505E}">
      <dgm:prSet/>
      <dgm:spPr/>
      <dgm:t>
        <a:bodyPr/>
        <a:lstStyle/>
        <a:p>
          <a:endParaRPr lang="ru-RU"/>
        </a:p>
      </dgm:t>
    </dgm:pt>
    <dgm:pt modelId="{EFD7E0E2-807B-41A9-93E6-5ECBA5F4115D}" type="sibTrans" cxnId="{4701E046-B290-450E-A930-86071C46505E}">
      <dgm:prSet/>
      <dgm:spPr/>
      <dgm:t>
        <a:bodyPr/>
        <a:lstStyle/>
        <a:p>
          <a:endParaRPr lang="ru-RU"/>
        </a:p>
      </dgm:t>
    </dgm:pt>
    <dgm:pt modelId="{8DE024D7-48F6-42EC-9394-EA0ABBDFA668}">
      <dgm:prSet phldrT="[Текст]" custT="1"/>
      <dgm:spPr/>
      <dgm:t>
        <a:bodyPr/>
        <a:lstStyle/>
        <a:p>
          <a:r>
            <a:rPr lang="ru-RU" sz="1500" dirty="0" smtClean="0"/>
            <a:t>Генерация фракталов на основе базовых формул</a:t>
          </a:r>
          <a:endParaRPr lang="ru-RU" sz="1500" dirty="0"/>
        </a:p>
      </dgm:t>
    </dgm:pt>
    <dgm:pt modelId="{16DB1AFA-DA7D-4C08-8683-C7037FBF5D4C}" type="parTrans" cxnId="{F6542818-61A1-4C1C-914E-A78CCFE3F402}">
      <dgm:prSet/>
      <dgm:spPr/>
      <dgm:t>
        <a:bodyPr/>
        <a:lstStyle/>
        <a:p>
          <a:endParaRPr lang="ru-RU"/>
        </a:p>
      </dgm:t>
    </dgm:pt>
    <dgm:pt modelId="{9FCFB476-4D93-4665-BAF5-04D961E511F3}" type="sibTrans" cxnId="{F6542818-61A1-4C1C-914E-A78CCFE3F402}">
      <dgm:prSet/>
      <dgm:spPr/>
      <dgm:t>
        <a:bodyPr/>
        <a:lstStyle/>
        <a:p>
          <a:endParaRPr lang="ru-RU"/>
        </a:p>
      </dgm:t>
    </dgm:pt>
    <dgm:pt modelId="{99388FEC-4916-470B-A075-A86773FB3B2A}">
      <dgm:prSet phldrT="[Текст]" custT="1"/>
      <dgm:spPr/>
      <dgm:t>
        <a:bodyPr/>
        <a:lstStyle/>
        <a:p>
          <a:r>
            <a:rPr lang="ru-RU" sz="1500" dirty="0" smtClean="0"/>
            <a:t>Автоматический выбор подходящей заливки</a:t>
          </a:r>
          <a:endParaRPr lang="ru-RU" sz="1500" dirty="0"/>
        </a:p>
      </dgm:t>
    </dgm:pt>
    <dgm:pt modelId="{DBD41EC1-540E-4AB0-AD2C-4CE38E5FAAC5}" type="parTrans" cxnId="{B9CF6531-2117-4DCC-8BCA-F34CCAB9FF87}">
      <dgm:prSet/>
      <dgm:spPr/>
      <dgm:t>
        <a:bodyPr/>
        <a:lstStyle/>
        <a:p>
          <a:endParaRPr lang="ru-RU"/>
        </a:p>
      </dgm:t>
    </dgm:pt>
    <dgm:pt modelId="{A0ED660D-D897-4FFA-8094-8BFEA931B3EC}" type="sibTrans" cxnId="{B9CF6531-2117-4DCC-8BCA-F34CCAB9FF87}">
      <dgm:prSet/>
      <dgm:spPr/>
      <dgm:t>
        <a:bodyPr/>
        <a:lstStyle/>
        <a:p>
          <a:endParaRPr lang="ru-RU"/>
        </a:p>
      </dgm:t>
    </dgm:pt>
    <dgm:pt modelId="{A04AC0A9-F176-4168-87E3-A887B22ECE3D}">
      <dgm:prSet phldrT="[Текст]" custT="1"/>
      <dgm:spPr/>
      <dgm:t>
        <a:bodyPr/>
        <a:lstStyle/>
        <a:p>
          <a:r>
            <a:rPr lang="ru-RU" sz="1500" dirty="0" smtClean="0"/>
            <a:t>Уточнение расположения фрактала на фоне</a:t>
          </a:r>
          <a:endParaRPr lang="ru-RU" sz="1500" dirty="0"/>
        </a:p>
      </dgm:t>
    </dgm:pt>
    <dgm:pt modelId="{6D8B0F44-642E-4731-AA56-366B22225CEF}" type="parTrans" cxnId="{89270D52-1258-4552-81E7-5BD56F858C9D}">
      <dgm:prSet/>
      <dgm:spPr/>
      <dgm:t>
        <a:bodyPr/>
        <a:lstStyle/>
        <a:p>
          <a:endParaRPr lang="ru-RU"/>
        </a:p>
      </dgm:t>
    </dgm:pt>
    <dgm:pt modelId="{4694D2C5-B1F7-4E52-96FF-0A6CF204E043}" type="sibTrans" cxnId="{89270D52-1258-4552-81E7-5BD56F858C9D}">
      <dgm:prSet/>
      <dgm:spPr/>
      <dgm:t>
        <a:bodyPr/>
        <a:lstStyle/>
        <a:p>
          <a:endParaRPr lang="ru-RU"/>
        </a:p>
      </dgm:t>
    </dgm:pt>
    <dgm:pt modelId="{00FA2E09-B320-4106-AC41-DBF3D23FBD4E}">
      <dgm:prSet phldrT="[Текст]"/>
      <dgm:spPr/>
      <dgm:t>
        <a:bodyPr/>
        <a:lstStyle/>
        <a:p>
          <a:r>
            <a:rPr lang="en-US" dirty="0" err="1" smtClean="0"/>
            <a:t>Mystica</a:t>
          </a:r>
          <a:endParaRPr lang="ru-RU" dirty="0"/>
        </a:p>
      </dgm:t>
    </dgm:pt>
    <dgm:pt modelId="{0A96CDFB-7AAE-4064-BF16-6A6AAA692036}" type="parTrans" cxnId="{348CAB4F-03D2-44B8-A3F2-6A74F1C36939}">
      <dgm:prSet/>
      <dgm:spPr/>
      <dgm:t>
        <a:bodyPr/>
        <a:lstStyle/>
        <a:p>
          <a:endParaRPr lang="ru-RU"/>
        </a:p>
      </dgm:t>
    </dgm:pt>
    <dgm:pt modelId="{835FC3C5-CE4E-41F4-82DD-27C08351E34F}" type="sibTrans" cxnId="{348CAB4F-03D2-44B8-A3F2-6A74F1C36939}">
      <dgm:prSet/>
      <dgm:spPr/>
      <dgm:t>
        <a:bodyPr/>
        <a:lstStyle/>
        <a:p>
          <a:endParaRPr lang="ru-RU"/>
        </a:p>
      </dgm:t>
    </dgm:pt>
    <dgm:pt modelId="{A482E23D-928F-4304-B512-7CA65A79FA2E}">
      <dgm:prSet phldrT="[Текст]" custT="1"/>
      <dgm:spPr/>
      <dgm:t>
        <a:bodyPr/>
        <a:lstStyle/>
        <a:p>
          <a:r>
            <a:rPr lang="ru-RU" sz="1500" dirty="0" smtClean="0"/>
            <a:t>Генерация фракталов</a:t>
          </a:r>
          <a:endParaRPr lang="ru-RU" sz="1500" dirty="0"/>
        </a:p>
      </dgm:t>
    </dgm:pt>
    <dgm:pt modelId="{79AC71AF-7071-4A9D-8678-E47458FA40F1}" type="parTrans" cxnId="{DFBF47F9-1BB1-4F97-BD92-C280595F5521}">
      <dgm:prSet/>
      <dgm:spPr/>
      <dgm:t>
        <a:bodyPr/>
        <a:lstStyle/>
        <a:p>
          <a:endParaRPr lang="ru-RU"/>
        </a:p>
      </dgm:t>
    </dgm:pt>
    <dgm:pt modelId="{435ED851-5E85-4E6F-8EE6-85B365F5396B}" type="sibTrans" cxnId="{DFBF47F9-1BB1-4F97-BD92-C280595F5521}">
      <dgm:prSet/>
      <dgm:spPr/>
      <dgm:t>
        <a:bodyPr/>
        <a:lstStyle/>
        <a:p>
          <a:endParaRPr lang="ru-RU"/>
        </a:p>
      </dgm:t>
    </dgm:pt>
    <dgm:pt modelId="{80AD95C5-5D7D-40C8-BCD4-FD367960FFF6}">
      <dgm:prSet phldrT="[Текст]" custT="1"/>
      <dgm:spPr/>
      <dgm:t>
        <a:bodyPr/>
        <a:lstStyle/>
        <a:p>
          <a:r>
            <a:rPr lang="ru-RU" sz="1500" dirty="0" smtClean="0"/>
            <a:t>Трехмерные изображения</a:t>
          </a:r>
          <a:endParaRPr lang="ru-RU" sz="1500" dirty="0"/>
        </a:p>
      </dgm:t>
    </dgm:pt>
    <dgm:pt modelId="{15434392-F3D8-4172-BC0F-FF11E6D01E98}" type="parTrans" cxnId="{1803C097-AC46-42CA-BD21-093863EA5D4D}">
      <dgm:prSet/>
      <dgm:spPr/>
      <dgm:t>
        <a:bodyPr/>
        <a:lstStyle/>
        <a:p>
          <a:endParaRPr lang="ru-RU"/>
        </a:p>
      </dgm:t>
    </dgm:pt>
    <dgm:pt modelId="{1CFB4BF9-B957-4EB8-B031-F5BE9B3B8607}" type="sibTrans" cxnId="{1803C097-AC46-42CA-BD21-093863EA5D4D}">
      <dgm:prSet/>
      <dgm:spPr/>
      <dgm:t>
        <a:bodyPr/>
        <a:lstStyle/>
        <a:p>
          <a:endParaRPr lang="ru-RU"/>
        </a:p>
      </dgm:t>
    </dgm:pt>
    <dgm:pt modelId="{A0891422-AB50-4043-A7B8-F5BE4CF3F2D1}">
      <dgm:prSet phldrT="[Текст]" custT="1"/>
      <dgm:spPr/>
      <dgm:t>
        <a:bodyPr/>
        <a:lstStyle/>
        <a:p>
          <a:r>
            <a:rPr lang="ru-RU" sz="1500" dirty="0" smtClean="0"/>
            <a:t>Сложный интерфейс</a:t>
          </a:r>
          <a:endParaRPr lang="ru-RU" sz="1500" dirty="0"/>
        </a:p>
      </dgm:t>
    </dgm:pt>
    <dgm:pt modelId="{018EDA4D-8202-4108-8FEF-3EF011C03AE1}" type="parTrans" cxnId="{9695E435-0402-41B5-8E43-89E5D7212B4D}">
      <dgm:prSet/>
      <dgm:spPr/>
      <dgm:t>
        <a:bodyPr/>
        <a:lstStyle/>
        <a:p>
          <a:endParaRPr lang="ru-RU"/>
        </a:p>
      </dgm:t>
    </dgm:pt>
    <dgm:pt modelId="{CF3787A7-203B-4D7D-8EB1-DF1580D60F7A}" type="sibTrans" cxnId="{9695E435-0402-41B5-8E43-89E5D7212B4D}">
      <dgm:prSet/>
      <dgm:spPr/>
      <dgm:t>
        <a:bodyPr/>
        <a:lstStyle/>
        <a:p>
          <a:endParaRPr lang="ru-RU"/>
        </a:p>
      </dgm:t>
    </dgm:pt>
    <dgm:pt modelId="{0E61D202-3EAE-466C-8B5B-C6167458EDC2}">
      <dgm:prSet phldrT="[Текст]" custT="1"/>
      <dgm:spPr/>
      <dgm:t>
        <a:bodyPr/>
        <a:lstStyle/>
        <a:p>
          <a:r>
            <a:rPr lang="ru-RU" sz="1500" dirty="0" smtClean="0"/>
            <a:t>Отправка изображения по электронной почте, публикация в </a:t>
          </a:r>
          <a:r>
            <a:rPr lang="en-US" sz="1500" dirty="0" smtClean="0"/>
            <a:t>Html-</a:t>
          </a:r>
          <a:r>
            <a:rPr lang="ru-RU" sz="1500" dirty="0" smtClean="0"/>
            <a:t>галерее</a:t>
          </a:r>
          <a:endParaRPr lang="ru-RU" sz="1500" dirty="0"/>
        </a:p>
      </dgm:t>
    </dgm:pt>
    <dgm:pt modelId="{E0DACE0F-D577-44FB-96D7-33DEFCF6A30F}" type="parTrans" cxnId="{7EE9C3DA-D88D-4E27-9F56-EE9F80CEF9EA}">
      <dgm:prSet/>
      <dgm:spPr/>
      <dgm:t>
        <a:bodyPr/>
        <a:lstStyle/>
        <a:p>
          <a:endParaRPr lang="ru-RU"/>
        </a:p>
      </dgm:t>
    </dgm:pt>
    <dgm:pt modelId="{9104B569-AA87-4200-8E99-A24777D514D3}" type="sibTrans" cxnId="{7EE9C3DA-D88D-4E27-9F56-EE9F80CEF9EA}">
      <dgm:prSet/>
      <dgm:spPr/>
      <dgm:t>
        <a:bodyPr/>
        <a:lstStyle/>
        <a:p>
          <a:endParaRPr lang="ru-RU"/>
        </a:p>
      </dgm:t>
    </dgm:pt>
    <dgm:pt modelId="{0522C306-A5C0-458C-98E9-5D1E260D5205}">
      <dgm:prSet phldrT="[Текст]" custT="1"/>
      <dgm:spPr/>
      <dgm:t>
        <a:bodyPr/>
        <a:lstStyle/>
        <a:p>
          <a:r>
            <a:rPr lang="ru-RU" sz="1500" dirty="0" smtClean="0"/>
            <a:t>Создание видеоролика</a:t>
          </a:r>
          <a:endParaRPr lang="ru-RU" sz="1500" dirty="0"/>
        </a:p>
      </dgm:t>
    </dgm:pt>
    <dgm:pt modelId="{754E12AD-E967-45C3-89AE-27CB3B6869B5}" type="parTrans" cxnId="{ADCC7DB5-8BDD-4F3D-A710-3C169D72DA96}">
      <dgm:prSet/>
      <dgm:spPr/>
      <dgm:t>
        <a:bodyPr/>
        <a:lstStyle/>
        <a:p>
          <a:endParaRPr lang="ru-RU"/>
        </a:p>
      </dgm:t>
    </dgm:pt>
    <dgm:pt modelId="{CA530423-B6D0-4421-9AB0-0910CA2D2884}" type="sibTrans" cxnId="{ADCC7DB5-8BDD-4F3D-A710-3C169D72DA96}">
      <dgm:prSet/>
      <dgm:spPr/>
      <dgm:t>
        <a:bodyPr/>
        <a:lstStyle/>
        <a:p>
          <a:endParaRPr lang="ru-RU"/>
        </a:p>
      </dgm:t>
    </dgm:pt>
    <dgm:pt modelId="{EFFBA29C-3E43-4DCB-A28C-76AD156A4B76}" type="pres">
      <dgm:prSet presAssocID="{AF239380-9228-46FE-B7B4-BBB1F1BAF5E0}" presName="layout" presStyleCnt="0">
        <dgm:presLayoutVars>
          <dgm:chMax/>
          <dgm:chPref/>
          <dgm:dir/>
          <dgm:resizeHandles/>
        </dgm:presLayoutVars>
      </dgm:prSet>
      <dgm:spPr/>
    </dgm:pt>
    <dgm:pt modelId="{2959956F-06C9-4B6D-BD04-890B5263588B}" type="pres">
      <dgm:prSet presAssocID="{CD25AC44-D425-4CE1-8470-054DD82FB98A}" presName="root" presStyleCnt="0">
        <dgm:presLayoutVars>
          <dgm:chMax/>
          <dgm:chPref/>
        </dgm:presLayoutVars>
      </dgm:prSet>
      <dgm:spPr/>
    </dgm:pt>
    <dgm:pt modelId="{66DAB114-E508-4866-8952-3287B40A2F19}" type="pres">
      <dgm:prSet presAssocID="{CD25AC44-D425-4CE1-8470-054DD82FB98A}" presName="rootComposite" presStyleCnt="0">
        <dgm:presLayoutVars/>
      </dgm:prSet>
      <dgm:spPr/>
    </dgm:pt>
    <dgm:pt modelId="{E331BB93-5CDC-4178-AA11-A1B8B8AA0EF6}" type="pres">
      <dgm:prSet presAssocID="{CD25AC44-D425-4CE1-8470-054DD82FB98A}" presName="ParentAccent" presStyleLbl="alignNode1" presStyleIdx="0" presStyleCnt="2" custScaleX="119216" custScaleY="224996" custLinFactNeighborX="-2070"/>
      <dgm:spPr/>
    </dgm:pt>
    <dgm:pt modelId="{C2B41027-BBF1-4690-8611-CF0FACDD3BD2}" type="pres">
      <dgm:prSet presAssocID="{CD25AC44-D425-4CE1-8470-054DD82FB98A}" presName="ParentSmallAccent" presStyleLbl="fgAcc1" presStyleIdx="0" presStyleCnt="2" custLinFactX="-63865" custLinFactY="253" custLinFactNeighborX="-100000" custLinFactNeighborY="100000"/>
      <dgm:spPr/>
    </dgm:pt>
    <dgm:pt modelId="{EDC5F523-18DB-41CA-ACCE-9F40116DED82}" type="pres">
      <dgm:prSet presAssocID="{CD25AC44-D425-4CE1-8470-054DD82FB98A}" presName="Parent" presStyleLbl="revTx" presStyleIdx="0" presStyleCnt="10" custScaleX="92733" custLinFactNeighborX="2500" custLinFactNeighborY="8306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97A3-B928-4D48-8EDD-5D614E3764B3}" type="pres">
      <dgm:prSet presAssocID="{CD25AC44-D425-4CE1-8470-054DD82FB98A}" presName="childShape" presStyleCnt="0">
        <dgm:presLayoutVars>
          <dgm:chMax val="0"/>
          <dgm:chPref val="0"/>
        </dgm:presLayoutVars>
      </dgm:prSet>
      <dgm:spPr/>
    </dgm:pt>
    <dgm:pt modelId="{BEF387E5-BA77-4450-8CE7-D1E169CE1F3F}" type="pres">
      <dgm:prSet presAssocID="{8DE024D7-48F6-42EC-9394-EA0ABBDFA668}" presName="childComposite" presStyleCnt="0">
        <dgm:presLayoutVars>
          <dgm:chMax val="0"/>
          <dgm:chPref val="0"/>
        </dgm:presLayoutVars>
      </dgm:prSet>
      <dgm:spPr/>
    </dgm:pt>
    <dgm:pt modelId="{43F4F462-2904-4AA3-ACD5-FA5CA9D79D34}" type="pres">
      <dgm:prSet presAssocID="{8DE024D7-48F6-42EC-9394-EA0ABBDFA668}" presName="ChildAccent" presStyleLbl="solidFgAcc1" presStyleIdx="0" presStyleCnt="8" custLinFactX="-41054" custLinFactNeighborX="-100000" custLinFactNeighborY="16927"/>
      <dgm:spPr/>
    </dgm:pt>
    <dgm:pt modelId="{3DC4868D-0185-425C-84F5-7E8818E7688E}" type="pres">
      <dgm:prSet presAssocID="{8DE024D7-48F6-42EC-9394-EA0ABBDFA668}" presName="Child" presStyleLbl="revTx" presStyleIdx="1" presStyleCnt="10" custScaleX="132263" custLinFactNeighborX="5650" custLinFactNeighborY="12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6DC97-D6A1-4D6B-8240-8E95469F19B2}" type="pres">
      <dgm:prSet presAssocID="{99388FEC-4916-470B-A075-A86773FB3B2A}" presName="childComposite" presStyleCnt="0">
        <dgm:presLayoutVars>
          <dgm:chMax val="0"/>
          <dgm:chPref val="0"/>
        </dgm:presLayoutVars>
      </dgm:prSet>
      <dgm:spPr/>
    </dgm:pt>
    <dgm:pt modelId="{6940564C-7B62-49EF-8748-852CBF0FEBD3}" type="pres">
      <dgm:prSet presAssocID="{99388FEC-4916-470B-A075-A86773FB3B2A}" presName="ChildAccent" presStyleLbl="solidFgAcc1" presStyleIdx="1" presStyleCnt="8" custLinFactX="-41051" custLinFactNeighborX="-100000" custLinFactNeighborY="50778"/>
      <dgm:spPr/>
    </dgm:pt>
    <dgm:pt modelId="{F2B1D0E7-427C-4849-8D9E-06B45D7355E5}" type="pres">
      <dgm:prSet presAssocID="{99388FEC-4916-470B-A075-A86773FB3B2A}" presName="Child" presStyleLbl="revTx" presStyleIdx="2" presStyleCnt="10" custScaleX="132263" custLinFactNeighborX="5648" custLinFactNeighborY="29046">
        <dgm:presLayoutVars>
          <dgm:chMax val="0"/>
          <dgm:chPref val="0"/>
          <dgm:bulletEnabled val="1"/>
        </dgm:presLayoutVars>
      </dgm:prSet>
      <dgm:spPr/>
    </dgm:pt>
    <dgm:pt modelId="{7778D505-57FA-48F7-8B77-7E59072C51F5}" type="pres">
      <dgm:prSet presAssocID="{A04AC0A9-F176-4168-87E3-A887B22ECE3D}" presName="childComposite" presStyleCnt="0">
        <dgm:presLayoutVars>
          <dgm:chMax val="0"/>
          <dgm:chPref val="0"/>
        </dgm:presLayoutVars>
      </dgm:prSet>
      <dgm:spPr/>
    </dgm:pt>
    <dgm:pt modelId="{20D95776-B515-4F59-9380-4203201E62DF}" type="pres">
      <dgm:prSet presAssocID="{A04AC0A9-F176-4168-87E3-A887B22ECE3D}" presName="ChildAccent" presStyleLbl="solidFgAcc1" presStyleIdx="2" presStyleCnt="8" custLinFactX="-41055" custLinFactNeighborX="-100000" custLinFactNeighborY="90275"/>
      <dgm:spPr/>
    </dgm:pt>
    <dgm:pt modelId="{532FE3AB-9763-4AC0-8149-2FB73FE22E1E}" type="pres">
      <dgm:prSet presAssocID="{A04AC0A9-F176-4168-87E3-A887B22ECE3D}" presName="Child" presStyleLbl="revTx" presStyleIdx="3" presStyleCnt="10" custScaleX="132263" custLinFactNeighborX="5650" custLinFactNeighborY="41149">
        <dgm:presLayoutVars>
          <dgm:chMax val="0"/>
          <dgm:chPref val="0"/>
          <dgm:bulletEnabled val="1"/>
        </dgm:presLayoutVars>
      </dgm:prSet>
      <dgm:spPr/>
    </dgm:pt>
    <dgm:pt modelId="{3B77CAEF-849B-44D5-8481-DB981D7B09F1}" type="pres">
      <dgm:prSet presAssocID="{00FA2E09-B320-4106-AC41-DBF3D23FBD4E}" presName="root" presStyleCnt="0">
        <dgm:presLayoutVars>
          <dgm:chMax/>
          <dgm:chPref/>
        </dgm:presLayoutVars>
      </dgm:prSet>
      <dgm:spPr/>
    </dgm:pt>
    <dgm:pt modelId="{39B811B2-D688-4A08-BA5D-80C5C843C4FF}" type="pres">
      <dgm:prSet presAssocID="{00FA2E09-B320-4106-AC41-DBF3D23FBD4E}" presName="rootComposite" presStyleCnt="0">
        <dgm:presLayoutVars/>
      </dgm:prSet>
      <dgm:spPr/>
    </dgm:pt>
    <dgm:pt modelId="{3E724CB2-EBCF-46FF-B1B0-BF1630D65623}" type="pres">
      <dgm:prSet presAssocID="{00FA2E09-B320-4106-AC41-DBF3D23FBD4E}" presName="ParentAccent" presStyleLbl="alignNode1" presStyleIdx="1" presStyleCnt="2" custScaleX="122344" custScaleY="233117" custLinFactNeighborX="2070" custLinFactNeighborY="-10986"/>
      <dgm:spPr/>
    </dgm:pt>
    <dgm:pt modelId="{3F9BECA0-0CD0-4579-8329-7CAB24FA1BD4}" type="pres">
      <dgm:prSet presAssocID="{00FA2E09-B320-4106-AC41-DBF3D23FBD4E}" presName="ParentSmallAccent" presStyleLbl="fgAcc1" presStyleIdx="1" presStyleCnt="2" custLinFactX="-24124" custLinFactNeighborX="-100000" custLinFactNeighborY="90342"/>
      <dgm:spPr/>
    </dgm:pt>
    <dgm:pt modelId="{FE49EB9A-FC3C-4A35-AD5E-3BE4E9D33CFC}" type="pres">
      <dgm:prSet presAssocID="{00FA2E09-B320-4106-AC41-DBF3D23FBD4E}" presName="Parent" presStyleLbl="revTx" presStyleIdx="4" presStyleCnt="10" custScaleX="86511" custScaleY="116872" custLinFactNeighborX="7497" custLinFactNeighborY="7797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9187A-EB16-4EDA-9F54-FB6AAF802A09}" type="pres">
      <dgm:prSet presAssocID="{00FA2E09-B320-4106-AC41-DBF3D23FBD4E}" presName="childShape" presStyleCnt="0">
        <dgm:presLayoutVars>
          <dgm:chMax val="0"/>
          <dgm:chPref val="0"/>
        </dgm:presLayoutVars>
      </dgm:prSet>
      <dgm:spPr/>
    </dgm:pt>
    <dgm:pt modelId="{46515B84-3B18-4C7E-B758-43C44C1EC771}" type="pres">
      <dgm:prSet presAssocID="{A482E23D-928F-4304-B512-7CA65A79FA2E}" presName="childComposite" presStyleCnt="0">
        <dgm:presLayoutVars>
          <dgm:chMax val="0"/>
          <dgm:chPref val="0"/>
        </dgm:presLayoutVars>
      </dgm:prSet>
      <dgm:spPr/>
    </dgm:pt>
    <dgm:pt modelId="{DE24994E-D8D8-4A0C-8CAA-EED12265E228}" type="pres">
      <dgm:prSet presAssocID="{A482E23D-928F-4304-B512-7CA65A79FA2E}" presName="ChildAccent" presStyleLbl="solidFgAcc1" presStyleIdx="3" presStyleCnt="8" custLinFactNeighborX="-78989"/>
      <dgm:spPr/>
    </dgm:pt>
    <dgm:pt modelId="{75036671-064A-4542-8785-6D280B646958}" type="pres">
      <dgm:prSet presAssocID="{A482E23D-928F-4304-B512-7CA65A79FA2E}" presName="Child" presStyleLbl="revTx" presStyleIdx="5" presStyleCnt="10" custScaleX="132840" custScaleY="104702" custLinFactNeighborX="8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107DD-2DA5-4547-8271-0EE32BCAE9BB}" type="pres">
      <dgm:prSet presAssocID="{80AD95C5-5D7D-40C8-BCD4-FD367960FFF6}" presName="childComposite" presStyleCnt="0">
        <dgm:presLayoutVars>
          <dgm:chMax val="0"/>
          <dgm:chPref val="0"/>
        </dgm:presLayoutVars>
      </dgm:prSet>
      <dgm:spPr/>
    </dgm:pt>
    <dgm:pt modelId="{5CE3752C-D9E3-4F7F-955C-20D4E4845E0D}" type="pres">
      <dgm:prSet presAssocID="{80AD95C5-5D7D-40C8-BCD4-FD367960FFF6}" presName="ChildAccent" presStyleLbl="solidFgAcc1" presStyleIdx="4" presStyleCnt="8" custLinFactNeighborX="-73347"/>
      <dgm:spPr/>
    </dgm:pt>
    <dgm:pt modelId="{6FAF0724-E175-4BCF-8DF8-D9D7FFA68A97}" type="pres">
      <dgm:prSet presAssocID="{80AD95C5-5D7D-40C8-BCD4-FD367960FFF6}" presName="Child" presStyleLbl="revTx" presStyleIdx="6" presStyleCnt="10" custScaleX="132840" custScaleY="104702" custLinFactNeighborX="9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145EA-7877-4A61-87C0-374704B10E56}" type="pres">
      <dgm:prSet presAssocID="{A0891422-AB50-4043-A7B8-F5BE4CF3F2D1}" presName="childComposite" presStyleCnt="0">
        <dgm:presLayoutVars>
          <dgm:chMax val="0"/>
          <dgm:chPref val="0"/>
        </dgm:presLayoutVars>
      </dgm:prSet>
      <dgm:spPr/>
    </dgm:pt>
    <dgm:pt modelId="{93B6F644-882C-40EC-AFBD-55070978AAF1}" type="pres">
      <dgm:prSet presAssocID="{A0891422-AB50-4043-A7B8-F5BE4CF3F2D1}" presName="ChildAccent" presStyleLbl="solidFgAcc1" presStyleIdx="5" presStyleCnt="8" custLinFactNeighborX="-73346"/>
      <dgm:spPr/>
    </dgm:pt>
    <dgm:pt modelId="{EC1DD051-1ED6-4D45-AD62-7A9B7DCDB21E}" type="pres">
      <dgm:prSet presAssocID="{A0891422-AB50-4043-A7B8-F5BE4CF3F2D1}" presName="Child" presStyleLbl="revTx" presStyleIdx="7" presStyleCnt="10" custScaleX="132840" custScaleY="104702" custLinFactNeighborX="10699">
        <dgm:presLayoutVars>
          <dgm:chMax val="0"/>
          <dgm:chPref val="0"/>
          <dgm:bulletEnabled val="1"/>
        </dgm:presLayoutVars>
      </dgm:prSet>
      <dgm:spPr/>
    </dgm:pt>
    <dgm:pt modelId="{E6DAE6EC-8517-4183-B958-682511F583B6}" type="pres">
      <dgm:prSet presAssocID="{0E61D202-3EAE-466C-8B5B-C6167458EDC2}" presName="childComposite" presStyleCnt="0">
        <dgm:presLayoutVars>
          <dgm:chMax val="0"/>
          <dgm:chPref val="0"/>
        </dgm:presLayoutVars>
      </dgm:prSet>
      <dgm:spPr/>
    </dgm:pt>
    <dgm:pt modelId="{D306B4F4-DB61-43C0-8ECF-D5E6A601F2AA}" type="pres">
      <dgm:prSet presAssocID="{0E61D202-3EAE-466C-8B5B-C6167458EDC2}" presName="ChildAccent" presStyleLbl="solidFgAcc1" presStyleIdx="6" presStyleCnt="8" custLinFactX="-1562" custLinFactNeighborX="-100000"/>
      <dgm:spPr/>
    </dgm:pt>
    <dgm:pt modelId="{22A34F4F-6CC3-43F0-A1B5-88B36BFDA9A4}" type="pres">
      <dgm:prSet presAssocID="{0E61D202-3EAE-466C-8B5B-C6167458EDC2}" presName="Child" presStyleLbl="revTx" presStyleIdx="8" presStyleCnt="10" custScaleX="128878" custScaleY="104702" custLinFactNeighborX="7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1BB4F-8958-4804-B153-A9B774C46DB6}" type="pres">
      <dgm:prSet presAssocID="{0522C306-A5C0-458C-98E9-5D1E260D5205}" presName="childComposite" presStyleCnt="0">
        <dgm:presLayoutVars>
          <dgm:chMax val="0"/>
          <dgm:chPref val="0"/>
        </dgm:presLayoutVars>
      </dgm:prSet>
      <dgm:spPr/>
    </dgm:pt>
    <dgm:pt modelId="{5C209823-28E4-453E-B528-15C1C6A5433B}" type="pres">
      <dgm:prSet presAssocID="{0522C306-A5C0-458C-98E9-5D1E260D5205}" presName="ChildAccent" presStyleLbl="solidFgAcc1" presStyleIdx="7" presStyleCnt="8" custLinFactX="-100000" custLinFactNeighborX="-136976"/>
      <dgm:spPr/>
    </dgm:pt>
    <dgm:pt modelId="{C6FC5DAD-8C22-40ED-87DA-BAB4CECDFCFF}" type="pres">
      <dgm:prSet presAssocID="{0522C306-A5C0-458C-98E9-5D1E260D5205}" presName="Child" presStyleLbl="revTx" presStyleIdx="9" presStyleCnt="10" custScaleX="106441" custScaleY="104702" custLinFactNeighborX="-13817">
        <dgm:presLayoutVars>
          <dgm:chMax val="0"/>
          <dgm:chPref val="0"/>
          <dgm:bulletEnabled val="1"/>
        </dgm:presLayoutVars>
      </dgm:prSet>
      <dgm:spPr/>
    </dgm:pt>
  </dgm:ptLst>
  <dgm:cxnLst>
    <dgm:cxn modelId="{348CAB4F-03D2-44B8-A3F2-6A74F1C36939}" srcId="{AF239380-9228-46FE-B7B4-BBB1F1BAF5E0}" destId="{00FA2E09-B320-4106-AC41-DBF3D23FBD4E}" srcOrd="1" destOrd="0" parTransId="{0A96CDFB-7AAE-4064-BF16-6A6AAA692036}" sibTransId="{835FC3C5-CE4E-41F4-82DD-27C08351E34F}"/>
    <dgm:cxn modelId="{F6542818-61A1-4C1C-914E-A78CCFE3F402}" srcId="{CD25AC44-D425-4CE1-8470-054DD82FB98A}" destId="{8DE024D7-48F6-42EC-9394-EA0ABBDFA668}" srcOrd="0" destOrd="0" parTransId="{16DB1AFA-DA7D-4C08-8683-C7037FBF5D4C}" sibTransId="{9FCFB476-4D93-4665-BAF5-04D961E511F3}"/>
    <dgm:cxn modelId="{11324486-14CC-41DE-9A45-3A3A8BBD6FC8}" type="presOf" srcId="{99388FEC-4916-470B-A075-A86773FB3B2A}" destId="{F2B1D0E7-427C-4849-8D9E-06B45D7355E5}" srcOrd="0" destOrd="0" presId="urn:microsoft.com/office/officeart/2008/layout/SquareAccentList"/>
    <dgm:cxn modelId="{1803C097-AC46-42CA-BD21-093863EA5D4D}" srcId="{00FA2E09-B320-4106-AC41-DBF3D23FBD4E}" destId="{80AD95C5-5D7D-40C8-BCD4-FD367960FFF6}" srcOrd="1" destOrd="0" parTransId="{15434392-F3D8-4172-BC0F-FF11E6D01E98}" sibTransId="{1CFB4BF9-B957-4EB8-B031-F5BE9B3B8607}"/>
    <dgm:cxn modelId="{ADCC7DB5-8BDD-4F3D-A710-3C169D72DA96}" srcId="{00FA2E09-B320-4106-AC41-DBF3D23FBD4E}" destId="{0522C306-A5C0-458C-98E9-5D1E260D5205}" srcOrd="4" destOrd="0" parTransId="{754E12AD-E967-45C3-89AE-27CB3B6869B5}" sibTransId="{CA530423-B6D0-4421-9AB0-0910CA2D2884}"/>
    <dgm:cxn modelId="{5CBD012B-FEFB-4323-A87A-86E0FD707CB6}" type="presOf" srcId="{0E61D202-3EAE-466C-8B5B-C6167458EDC2}" destId="{22A34F4F-6CC3-43F0-A1B5-88B36BFDA9A4}" srcOrd="0" destOrd="0" presId="urn:microsoft.com/office/officeart/2008/layout/SquareAccentList"/>
    <dgm:cxn modelId="{AD9888A1-67F8-47DE-BD46-E16BB7D362AF}" type="presOf" srcId="{0522C306-A5C0-458C-98E9-5D1E260D5205}" destId="{C6FC5DAD-8C22-40ED-87DA-BAB4CECDFCFF}" srcOrd="0" destOrd="0" presId="urn:microsoft.com/office/officeart/2008/layout/SquareAccentList"/>
    <dgm:cxn modelId="{16EB8898-7718-4CA2-A525-EB5A9AEAE61C}" type="presOf" srcId="{A0891422-AB50-4043-A7B8-F5BE4CF3F2D1}" destId="{EC1DD051-1ED6-4D45-AD62-7A9B7DCDB21E}" srcOrd="0" destOrd="0" presId="urn:microsoft.com/office/officeart/2008/layout/SquareAccentList"/>
    <dgm:cxn modelId="{3231C1BD-BF8D-4B3E-91A6-2C53B4B3183F}" type="presOf" srcId="{00FA2E09-B320-4106-AC41-DBF3D23FBD4E}" destId="{FE49EB9A-FC3C-4A35-AD5E-3BE4E9D33CFC}" srcOrd="0" destOrd="0" presId="urn:microsoft.com/office/officeart/2008/layout/SquareAccentList"/>
    <dgm:cxn modelId="{89270D52-1258-4552-81E7-5BD56F858C9D}" srcId="{CD25AC44-D425-4CE1-8470-054DD82FB98A}" destId="{A04AC0A9-F176-4168-87E3-A887B22ECE3D}" srcOrd="2" destOrd="0" parTransId="{6D8B0F44-642E-4731-AA56-366B22225CEF}" sibTransId="{4694D2C5-B1F7-4E52-96FF-0A6CF204E043}"/>
    <dgm:cxn modelId="{2CCDB3FE-F6D0-4E69-B53E-CD31D1ADD3B2}" type="presOf" srcId="{80AD95C5-5D7D-40C8-BCD4-FD367960FFF6}" destId="{6FAF0724-E175-4BCF-8DF8-D9D7FFA68A97}" srcOrd="0" destOrd="0" presId="urn:microsoft.com/office/officeart/2008/layout/SquareAccentList"/>
    <dgm:cxn modelId="{FA143D2B-E6E2-497E-9626-F8FDF011ECBD}" type="presOf" srcId="{A04AC0A9-F176-4168-87E3-A887B22ECE3D}" destId="{532FE3AB-9763-4AC0-8149-2FB73FE22E1E}" srcOrd="0" destOrd="0" presId="urn:microsoft.com/office/officeart/2008/layout/SquareAccentList"/>
    <dgm:cxn modelId="{82C5F07E-3B19-466E-9F5C-56F406F60E15}" type="presOf" srcId="{8DE024D7-48F6-42EC-9394-EA0ABBDFA668}" destId="{3DC4868D-0185-425C-84F5-7E8818E7688E}" srcOrd="0" destOrd="0" presId="urn:microsoft.com/office/officeart/2008/layout/SquareAccentList"/>
    <dgm:cxn modelId="{9695E435-0402-41B5-8E43-89E5D7212B4D}" srcId="{00FA2E09-B320-4106-AC41-DBF3D23FBD4E}" destId="{A0891422-AB50-4043-A7B8-F5BE4CF3F2D1}" srcOrd="2" destOrd="0" parTransId="{018EDA4D-8202-4108-8FEF-3EF011C03AE1}" sibTransId="{CF3787A7-203B-4D7D-8EB1-DF1580D60F7A}"/>
    <dgm:cxn modelId="{4701E046-B290-450E-A930-86071C46505E}" srcId="{AF239380-9228-46FE-B7B4-BBB1F1BAF5E0}" destId="{CD25AC44-D425-4CE1-8470-054DD82FB98A}" srcOrd="0" destOrd="0" parTransId="{E515FE0C-9CE6-4C33-998E-92044B0462AA}" sibTransId="{EFD7E0E2-807B-41A9-93E6-5ECBA5F4115D}"/>
    <dgm:cxn modelId="{DC2D972E-46C2-4A58-A90B-9FCD650DC64B}" type="presOf" srcId="{AF239380-9228-46FE-B7B4-BBB1F1BAF5E0}" destId="{EFFBA29C-3E43-4DCB-A28C-76AD156A4B76}" srcOrd="0" destOrd="0" presId="urn:microsoft.com/office/officeart/2008/layout/SquareAccentList"/>
    <dgm:cxn modelId="{B9CF6531-2117-4DCC-8BCA-F34CCAB9FF87}" srcId="{CD25AC44-D425-4CE1-8470-054DD82FB98A}" destId="{99388FEC-4916-470B-A075-A86773FB3B2A}" srcOrd="1" destOrd="0" parTransId="{DBD41EC1-540E-4AB0-AD2C-4CE38E5FAAC5}" sibTransId="{A0ED660D-D897-4FFA-8094-8BFEA931B3EC}"/>
    <dgm:cxn modelId="{DFBF47F9-1BB1-4F97-BD92-C280595F5521}" srcId="{00FA2E09-B320-4106-AC41-DBF3D23FBD4E}" destId="{A482E23D-928F-4304-B512-7CA65A79FA2E}" srcOrd="0" destOrd="0" parTransId="{79AC71AF-7071-4A9D-8678-E47458FA40F1}" sibTransId="{435ED851-5E85-4E6F-8EE6-85B365F5396B}"/>
    <dgm:cxn modelId="{187D6726-D78F-4512-B617-C8ABDE73C5CE}" type="presOf" srcId="{CD25AC44-D425-4CE1-8470-054DD82FB98A}" destId="{EDC5F523-18DB-41CA-ACCE-9F40116DED82}" srcOrd="0" destOrd="0" presId="urn:microsoft.com/office/officeart/2008/layout/SquareAccentList"/>
    <dgm:cxn modelId="{39B9EEA5-AA81-4072-A5DE-A66CA8D3FE45}" type="presOf" srcId="{A482E23D-928F-4304-B512-7CA65A79FA2E}" destId="{75036671-064A-4542-8785-6D280B646958}" srcOrd="0" destOrd="0" presId="urn:microsoft.com/office/officeart/2008/layout/SquareAccentList"/>
    <dgm:cxn modelId="{7EE9C3DA-D88D-4E27-9F56-EE9F80CEF9EA}" srcId="{00FA2E09-B320-4106-AC41-DBF3D23FBD4E}" destId="{0E61D202-3EAE-466C-8B5B-C6167458EDC2}" srcOrd="3" destOrd="0" parTransId="{E0DACE0F-D577-44FB-96D7-33DEFCF6A30F}" sibTransId="{9104B569-AA87-4200-8E99-A24777D514D3}"/>
    <dgm:cxn modelId="{FBD0F2D6-34ED-4EA0-9407-DE16B133264A}" type="presParOf" srcId="{EFFBA29C-3E43-4DCB-A28C-76AD156A4B76}" destId="{2959956F-06C9-4B6D-BD04-890B5263588B}" srcOrd="0" destOrd="0" presId="urn:microsoft.com/office/officeart/2008/layout/SquareAccentList"/>
    <dgm:cxn modelId="{25737D4A-03F8-47C7-85F6-BBE52E2A7A06}" type="presParOf" srcId="{2959956F-06C9-4B6D-BD04-890B5263588B}" destId="{66DAB114-E508-4866-8952-3287B40A2F19}" srcOrd="0" destOrd="0" presId="urn:microsoft.com/office/officeart/2008/layout/SquareAccentList"/>
    <dgm:cxn modelId="{4B6E68CA-36C9-4E33-B9DB-0D9E66D06AE7}" type="presParOf" srcId="{66DAB114-E508-4866-8952-3287B40A2F19}" destId="{E331BB93-5CDC-4178-AA11-A1B8B8AA0EF6}" srcOrd="0" destOrd="0" presId="urn:microsoft.com/office/officeart/2008/layout/SquareAccentList"/>
    <dgm:cxn modelId="{40C8318B-E716-4E0B-BA45-1121BE5E191C}" type="presParOf" srcId="{66DAB114-E508-4866-8952-3287B40A2F19}" destId="{C2B41027-BBF1-4690-8611-CF0FACDD3BD2}" srcOrd="1" destOrd="0" presId="urn:microsoft.com/office/officeart/2008/layout/SquareAccentList"/>
    <dgm:cxn modelId="{62FCD82A-3DDC-41DB-B463-56DE8F139340}" type="presParOf" srcId="{66DAB114-E508-4866-8952-3287B40A2F19}" destId="{EDC5F523-18DB-41CA-ACCE-9F40116DED82}" srcOrd="2" destOrd="0" presId="urn:microsoft.com/office/officeart/2008/layout/SquareAccentList"/>
    <dgm:cxn modelId="{5AFBC8DE-3314-4360-AD5B-70EF4FF61FFC}" type="presParOf" srcId="{2959956F-06C9-4B6D-BD04-890B5263588B}" destId="{FB5197A3-B928-4D48-8EDD-5D614E3764B3}" srcOrd="1" destOrd="0" presId="urn:microsoft.com/office/officeart/2008/layout/SquareAccentList"/>
    <dgm:cxn modelId="{E92A8D4F-9EAC-4304-8B10-0EA7D4AE0005}" type="presParOf" srcId="{FB5197A3-B928-4D48-8EDD-5D614E3764B3}" destId="{BEF387E5-BA77-4450-8CE7-D1E169CE1F3F}" srcOrd="0" destOrd="0" presId="urn:microsoft.com/office/officeart/2008/layout/SquareAccentList"/>
    <dgm:cxn modelId="{80250587-B07B-4BDC-B233-0B49C3F1BB4F}" type="presParOf" srcId="{BEF387E5-BA77-4450-8CE7-D1E169CE1F3F}" destId="{43F4F462-2904-4AA3-ACD5-FA5CA9D79D34}" srcOrd="0" destOrd="0" presId="urn:microsoft.com/office/officeart/2008/layout/SquareAccentList"/>
    <dgm:cxn modelId="{48AEAC41-8CBF-48F8-940E-1D4E498ADC61}" type="presParOf" srcId="{BEF387E5-BA77-4450-8CE7-D1E169CE1F3F}" destId="{3DC4868D-0185-425C-84F5-7E8818E7688E}" srcOrd="1" destOrd="0" presId="urn:microsoft.com/office/officeart/2008/layout/SquareAccentList"/>
    <dgm:cxn modelId="{6ED05F5E-F958-4036-9B3C-C6D5D1E40CB6}" type="presParOf" srcId="{FB5197A3-B928-4D48-8EDD-5D614E3764B3}" destId="{6646DC97-D6A1-4D6B-8240-8E95469F19B2}" srcOrd="1" destOrd="0" presId="urn:microsoft.com/office/officeart/2008/layout/SquareAccentList"/>
    <dgm:cxn modelId="{E11E032E-B1AF-4BBD-A2F8-E2E330205817}" type="presParOf" srcId="{6646DC97-D6A1-4D6B-8240-8E95469F19B2}" destId="{6940564C-7B62-49EF-8748-852CBF0FEBD3}" srcOrd="0" destOrd="0" presId="urn:microsoft.com/office/officeart/2008/layout/SquareAccentList"/>
    <dgm:cxn modelId="{3DBD9A44-9040-4E83-A3F0-FAB7D4E963AA}" type="presParOf" srcId="{6646DC97-D6A1-4D6B-8240-8E95469F19B2}" destId="{F2B1D0E7-427C-4849-8D9E-06B45D7355E5}" srcOrd="1" destOrd="0" presId="urn:microsoft.com/office/officeart/2008/layout/SquareAccentList"/>
    <dgm:cxn modelId="{8C9069FB-D91C-4F2C-AA7B-C3A1A15BB8EC}" type="presParOf" srcId="{FB5197A3-B928-4D48-8EDD-5D614E3764B3}" destId="{7778D505-57FA-48F7-8B77-7E59072C51F5}" srcOrd="2" destOrd="0" presId="urn:microsoft.com/office/officeart/2008/layout/SquareAccentList"/>
    <dgm:cxn modelId="{1700C92B-70B2-4F75-B50A-B60D68E5137B}" type="presParOf" srcId="{7778D505-57FA-48F7-8B77-7E59072C51F5}" destId="{20D95776-B515-4F59-9380-4203201E62DF}" srcOrd="0" destOrd="0" presId="urn:microsoft.com/office/officeart/2008/layout/SquareAccentList"/>
    <dgm:cxn modelId="{C3E6F65D-D23B-4634-AA68-2332BA0153ED}" type="presParOf" srcId="{7778D505-57FA-48F7-8B77-7E59072C51F5}" destId="{532FE3AB-9763-4AC0-8149-2FB73FE22E1E}" srcOrd="1" destOrd="0" presId="urn:microsoft.com/office/officeart/2008/layout/SquareAccentList"/>
    <dgm:cxn modelId="{AA5BDA87-82F5-429E-A864-F3CD6F813BAF}" type="presParOf" srcId="{EFFBA29C-3E43-4DCB-A28C-76AD156A4B76}" destId="{3B77CAEF-849B-44D5-8481-DB981D7B09F1}" srcOrd="1" destOrd="0" presId="urn:microsoft.com/office/officeart/2008/layout/SquareAccentList"/>
    <dgm:cxn modelId="{A565CE3F-9602-4F17-8107-22A73E77B6AF}" type="presParOf" srcId="{3B77CAEF-849B-44D5-8481-DB981D7B09F1}" destId="{39B811B2-D688-4A08-BA5D-80C5C843C4FF}" srcOrd="0" destOrd="0" presId="urn:microsoft.com/office/officeart/2008/layout/SquareAccentList"/>
    <dgm:cxn modelId="{27184C5A-EB53-4693-AD26-83D94D52657E}" type="presParOf" srcId="{39B811B2-D688-4A08-BA5D-80C5C843C4FF}" destId="{3E724CB2-EBCF-46FF-B1B0-BF1630D65623}" srcOrd="0" destOrd="0" presId="urn:microsoft.com/office/officeart/2008/layout/SquareAccentList"/>
    <dgm:cxn modelId="{E9118F07-B6BA-4B0D-BE5D-063CAD0AE1D0}" type="presParOf" srcId="{39B811B2-D688-4A08-BA5D-80C5C843C4FF}" destId="{3F9BECA0-0CD0-4579-8329-7CAB24FA1BD4}" srcOrd="1" destOrd="0" presId="urn:microsoft.com/office/officeart/2008/layout/SquareAccentList"/>
    <dgm:cxn modelId="{66EB9894-57EB-4E80-B39F-71EC62F216D8}" type="presParOf" srcId="{39B811B2-D688-4A08-BA5D-80C5C843C4FF}" destId="{FE49EB9A-FC3C-4A35-AD5E-3BE4E9D33CFC}" srcOrd="2" destOrd="0" presId="urn:microsoft.com/office/officeart/2008/layout/SquareAccentList"/>
    <dgm:cxn modelId="{9A6CC7E3-4083-4E6F-9F21-832963627E7F}" type="presParOf" srcId="{3B77CAEF-849B-44D5-8481-DB981D7B09F1}" destId="{80C9187A-EB16-4EDA-9F54-FB6AAF802A09}" srcOrd="1" destOrd="0" presId="urn:microsoft.com/office/officeart/2008/layout/SquareAccentList"/>
    <dgm:cxn modelId="{FE9BE181-9555-4F51-9722-F8B524CE65E9}" type="presParOf" srcId="{80C9187A-EB16-4EDA-9F54-FB6AAF802A09}" destId="{46515B84-3B18-4C7E-B758-43C44C1EC771}" srcOrd="0" destOrd="0" presId="urn:microsoft.com/office/officeart/2008/layout/SquareAccentList"/>
    <dgm:cxn modelId="{7BD147DD-1079-43FD-93EC-1F0C5BBD82DE}" type="presParOf" srcId="{46515B84-3B18-4C7E-B758-43C44C1EC771}" destId="{DE24994E-D8D8-4A0C-8CAA-EED12265E228}" srcOrd="0" destOrd="0" presId="urn:microsoft.com/office/officeart/2008/layout/SquareAccentList"/>
    <dgm:cxn modelId="{6998C606-374F-4BF2-8B9A-E555511A7BAC}" type="presParOf" srcId="{46515B84-3B18-4C7E-B758-43C44C1EC771}" destId="{75036671-064A-4542-8785-6D280B646958}" srcOrd="1" destOrd="0" presId="urn:microsoft.com/office/officeart/2008/layout/SquareAccentList"/>
    <dgm:cxn modelId="{040B79D3-9829-4426-9C6C-43954BDC8F6B}" type="presParOf" srcId="{80C9187A-EB16-4EDA-9F54-FB6AAF802A09}" destId="{F08107DD-2DA5-4547-8271-0EE32BCAE9BB}" srcOrd="1" destOrd="0" presId="urn:microsoft.com/office/officeart/2008/layout/SquareAccentList"/>
    <dgm:cxn modelId="{F6CB5ACF-FC75-43E3-B2A3-0E90B9604B17}" type="presParOf" srcId="{F08107DD-2DA5-4547-8271-0EE32BCAE9BB}" destId="{5CE3752C-D9E3-4F7F-955C-20D4E4845E0D}" srcOrd="0" destOrd="0" presId="urn:microsoft.com/office/officeart/2008/layout/SquareAccentList"/>
    <dgm:cxn modelId="{D6BBFA9A-8B06-430D-B673-16F58EE208C0}" type="presParOf" srcId="{F08107DD-2DA5-4547-8271-0EE32BCAE9BB}" destId="{6FAF0724-E175-4BCF-8DF8-D9D7FFA68A97}" srcOrd="1" destOrd="0" presId="urn:microsoft.com/office/officeart/2008/layout/SquareAccentList"/>
    <dgm:cxn modelId="{B1DA752E-CC4F-4FC3-A668-1A9C3F32E18A}" type="presParOf" srcId="{80C9187A-EB16-4EDA-9F54-FB6AAF802A09}" destId="{5CD145EA-7877-4A61-87C0-374704B10E56}" srcOrd="2" destOrd="0" presId="urn:microsoft.com/office/officeart/2008/layout/SquareAccentList"/>
    <dgm:cxn modelId="{0E16DC62-87A8-46F6-A456-BFB2E2AFF64F}" type="presParOf" srcId="{5CD145EA-7877-4A61-87C0-374704B10E56}" destId="{93B6F644-882C-40EC-AFBD-55070978AAF1}" srcOrd="0" destOrd="0" presId="urn:microsoft.com/office/officeart/2008/layout/SquareAccentList"/>
    <dgm:cxn modelId="{C2CF396B-A904-4259-9180-84F8CE37A6FC}" type="presParOf" srcId="{5CD145EA-7877-4A61-87C0-374704B10E56}" destId="{EC1DD051-1ED6-4D45-AD62-7A9B7DCDB21E}" srcOrd="1" destOrd="0" presId="urn:microsoft.com/office/officeart/2008/layout/SquareAccentList"/>
    <dgm:cxn modelId="{AB678E8A-8C00-4E45-BFFD-F5D02FC5932F}" type="presParOf" srcId="{80C9187A-EB16-4EDA-9F54-FB6AAF802A09}" destId="{E6DAE6EC-8517-4183-B958-682511F583B6}" srcOrd="3" destOrd="0" presId="urn:microsoft.com/office/officeart/2008/layout/SquareAccentList"/>
    <dgm:cxn modelId="{5A64215C-79F5-4565-9878-2B1937183666}" type="presParOf" srcId="{E6DAE6EC-8517-4183-B958-682511F583B6}" destId="{D306B4F4-DB61-43C0-8ECF-D5E6A601F2AA}" srcOrd="0" destOrd="0" presId="urn:microsoft.com/office/officeart/2008/layout/SquareAccentList"/>
    <dgm:cxn modelId="{E1E09CC4-7030-462F-A101-993AA04FEFF0}" type="presParOf" srcId="{E6DAE6EC-8517-4183-B958-682511F583B6}" destId="{22A34F4F-6CC3-43F0-A1B5-88B36BFDA9A4}" srcOrd="1" destOrd="0" presId="urn:microsoft.com/office/officeart/2008/layout/SquareAccentList"/>
    <dgm:cxn modelId="{52894CA6-CCD6-4D13-B1D4-89F3AD006FBD}" type="presParOf" srcId="{80C9187A-EB16-4EDA-9F54-FB6AAF802A09}" destId="{BB21BB4F-8958-4804-B153-A9B774C46DB6}" srcOrd="4" destOrd="0" presId="urn:microsoft.com/office/officeart/2008/layout/SquareAccentList"/>
    <dgm:cxn modelId="{7B867381-5577-41CA-86EC-50FAC53A83B0}" type="presParOf" srcId="{BB21BB4F-8958-4804-B153-A9B774C46DB6}" destId="{5C209823-28E4-453E-B528-15C1C6A5433B}" srcOrd="0" destOrd="0" presId="urn:microsoft.com/office/officeart/2008/layout/SquareAccentList"/>
    <dgm:cxn modelId="{65B51966-CE77-4012-B2C3-54E913BB97E9}" type="presParOf" srcId="{BB21BB4F-8958-4804-B153-A9B774C46DB6}" destId="{C6FC5DAD-8C22-40ED-87DA-BAB4CECDFCF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E825-2D90-4AA0-AF1C-31E1DB9DF463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Форма</a:t>
          </a:r>
          <a:endParaRPr lang="ru-RU" sz="1700" b="1" kern="1200" dirty="0"/>
        </a:p>
      </dsp:txBody>
      <dsp:txXfrm rot="-5400000">
        <a:off x="1" y="395096"/>
        <a:ext cx="788987" cy="338137"/>
      </dsp:txXfrm>
    </dsp:sp>
    <dsp:sp modelId="{A73CF68F-BBD7-4452-8BCF-E3BA24149512}">
      <dsp:nvSpPr>
        <dsp:cNvPr id="0" name=""/>
        <dsp:cNvSpPr/>
      </dsp:nvSpPr>
      <dsp:spPr>
        <a:xfrm rot="5400000">
          <a:off x="5438378" y="-4648789"/>
          <a:ext cx="732631" cy="10031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Задать форму рисунка математической формулой.</a:t>
          </a:r>
          <a:endParaRPr lang="ru-RU" sz="2200" kern="1200" dirty="0"/>
        </a:p>
      </dsp:txBody>
      <dsp:txXfrm rot="-5400000">
        <a:off x="788988" y="36365"/>
        <a:ext cx="9995648" cy="661103"/>
      </dsp:txXfrm>
    </dsp:sp>
    <dsp:sp modelId="{85242DAD-FDF7-4EC3-8DFB-0258579ADF2E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Параметры</a:t>
          </a:r>
          <a:endParaRPr lang="ru-RU" sz="1000" b="1" kern="1200" dirty="0"/>
        </a:p>
      </dsp:txBody>
      <dsp:txXfrm rot="-5400000">
        <a:off x="1" y="1373653"/>
        <a:ext cx="788987" cy="338137"/>
      </dsp:txXfrm>
    </dsp:sp>
    <dsp:sp modelId="{AD0EBA14-5DCD-41B2-88F2-E11961039CD5}">
      <dsp:nvSpPr>
        <dsp:cNvPr id="0" name=""/>
        <dsp:cNvSpPr/>
      </dsp:nvSpPr>
      <dsp:spPr>
        <a:xfrm rot="5400000">
          <a:off x="5438378" y="-3670231"/>
          <a:ext cx="732631" cy="10031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Исследовать сходимость процесса и варьировать его параметры.</a:t>
          </a:r>
          <a:endParaRPr lang="ru-RU" sz="2200" kern="1200" dirty="0"/>
        </a:p>
      </dsp:txBody>
      <dsp:txXfrm rot="-5400000">
        <a:off x="788988" y="1014923"/>
        <a:ext cx="9995648" cy="661103"/>
      </dsp:txXfrm>
    </dsp:sp>
    <dsp:sp modelId="{E7306115-8041-4866-9C58-680A636A2F48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Вид</a:t>
          </a:r>
          <a:endParaRPr lang="ru-RU" sz="1600" b="1" kern="1200" dirty="0"/>
        </a:p>
      </dsp:txBody>
      <dsp:txXfrm rot="-5400000">
        <a:off x="1" y="2352210"/>
        <a:ext cx="788987" cy="338137"/>
      </dsp:txXfrm>
    </dsp:sp>
    <dsp:sp modelId="{65FB9083-6AD6-4320-90EC-8887F28BB9C9}">
      <dsp:nvSpPr>
        <dsp:cNvPr id="0" name=""/>
        <dsp:cNvSpPr/>
      </dsp:nvSpPr>
      <dsp:spPr>
        <a:xfrm rot="5400000">
          <a:off x="5438378" y="-2691674"/>
          <a:ext cx="732631" cy="10031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Выбрать вид изображения.</a:t>
          </a:r>
          <a:endParaRPr lang="ru-RU" sz="2200" kern="1200" dirty="0"/>
        </a:p>
      </dsp:txBody>
      <dsp:txXfrm rot="-5400000">
        <a:off x="788988" y="1993480"/>
        <a:ext cx="9995648" cy="661103"/>
      </dsp:txXfrm>
    </dsp:sp>
    <dsp:sp modelId="{BA1245C0-5A88-4A66-BC7B-B3A84FFE3FD3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Цвет</a:t>
          </a:r>
          <a:endParaRPr lang="ru-RU" sz="1600" b="1" kern="1200" dirty="0"/>
        </a:p>
      </dsp:txBody>
      <dsp:txXfrm rot="-5400000">
        <a:off x="1" y="3330768"/>
        <a:ext cx="788987" cy="338137"/>
      </dsp:txXfrm>
    </dsp:sp>
    <dsp:sp modelId="{37E3E8E6-05AC-45D0-9C0C-4D58E1FD562D}">
      <dsp:nvSpPr>
        <dsp:cNvPr id="0" name=""/>
        <dsp:cNvSpPr/>
      </dsp:nvSpPr>
      <dsp:spPr>
        <a:xfrm rot="5400000">
          <a:off x="5438378" y="-1713116"/>
          <a:ext cx="732631" cy="10031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Выбрать палитру цветов.</a:t>
          </a:r>
          <a:endParaRPr lang="ru-RU" sz="2200" kern="1200" dirty="0"/>
        </a:p>
      </dsp:txBody>
      <dsp:txXfrm rot="-5400000">
        <a:off x="788988" y="2972038"/>
        <a:ext cx="99956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9BE97-368B-4B32-9DD1-27C247E6F031}">
      <dsp:nvSpPr>
        <dsp:cNvPr id="0" name=""/>
        <dsp:cNvSpPr/>
      </dsp:nvSpPr>
      <dsp:spPr>
        <a:xfrm>
          <a:off x="1046037" y="714603"/>
          <a:ext cx="4282500" cy="884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A8254-7CB1-4B8E-ACE9-F2849DB07E0A}">
      <dsp:nvSpPr>
        <dsp:cNvPr id="0" name=""/>
        <dsp:cNvSpPr/>
      </dsp:nvSpPr>
      <dsp:spPr>
        <a:xfrm>
          <a:off x="1046037" y="1284792"/>
          <a:ext cx="314607" cy="314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E368B-1071-4FFB-A23A-4B06DCD57ECD}">
      <dsp:nvSpPr>
        <dsp:cNvPr id="0" name=""/>
        <dsp:cNvSpPr/>
      </dsp:nvSpPr>
      <dsp:spPr>
        <a:xfrm>
          <a:off x="1625609" y="722687"/>
          <a:ext cx="3388271" cy="9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Art Dabbler</a:t>
          </a:r>
          <a:endParaRPr lang="ru-RU" sz="4000" kern="1200" dirty="0"/>
        </a:p>
      </dsp:txBody>
      <dsp:txXfrm>
        <a:off x="1625609" y="722687"/>
        <a:ext cx="3388271" cy="905078"/>
      </dsp:txXfrm>
    </dsp:sp>
    <dsp:sp modelId="{9FBB8F15-2FEE-427B-9173-84898A3C0699}">
      <dsp:nvSpPr>
        <dsp:cNvPr id="0" name=""/>
        <dsp:cNvSpPr/>
      </dsp:nvSpPr>
      <dsp:spPr>
        <a:xfrm>
          <a:off x="1046037" y="2018111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37954-BC23-4892-AB8D-7134C30E36B1}">
      <dsp:nvSpPr>
        <dsp:cNvPr id="0" name=""/>
        <dsp:cNvSpPr/>
      </dsp:nvSpPr>
      <dsp:spPr>
        <a:xfrm>
          <a:off x="1345812" y="1808744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Упрощенный интерфейс</a:t>
          </a:r>
          <a:endParaRPr lang="ru-RU" sz="1500" kern="1200" dirty="0"/>
        </a:p>
      </dsp:txBody>
      <dsp:txXfrm>
        <a:off x="1345812" y="1808744"/>
        <a:ext cx="3982725" cy="733333"/>
      </dsp:txXfrm>
    </dsp:sp>
    <dsp:sp modelId="{AFFAA236-C06A-469B-8A87-35C7BFB9FD6B}">
      <dsp:nvSpPr>
        <dsp:cNvPr id="0" name=""/>
        <dsp:cNvSpPr/>
      </dsp:nvSpPr>
      <dsp:spPr>
        <a:xfrm>
          <a:off x="1046037" y="2751445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7A506-328E-48C5-A235-035E11D9DD02}">
      <dsp:nvSpPr>
        <dsp:cNvPr id="0" name=""/>
        <dsp:cNvSpPr/>
      </dsp:nvSpPr>
      <dsp:spPr>
        <a:xfrm>
          <a:off x="1345812" y="2542078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Обучающая программа (самоучитель)</a:t>
          </a:r>
          <a:endParaRPr lang="ru-RU" sz="1500" kern="1200" dirty="0"/>
        </a:p>
      </dsp:txBody>
      <dsp:txXfrm>
        <a:off x="1345812" y="2542078"/>
        <a:ext cx="3982725" cy="733333"/>
      </dsp:txXfrm>
    </dsp:sp>
    <dsp:sp modelId="{BA8DB30C-8BE7-484C-88CC-41C369BB1E7C}">
      <dsp:nvSpPr>
        <dsp:cNvPr id="0" name=""/>
        <dsp:cNvSpPr/>
      </dsp:nvSpPr>
      <dsp:spPr>
        <a:xfrm>
          <a:off x="1046037" y="3484779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5206E-D1AC-4039-88AD-D6DCCF36D708}">
      <dsp:nvSpPr>
        <dsp:cNvPr id="0" name=""/>
        <dsp:cNvSpPr/>
      </dsp:nvSpPr>
      <dsp:spPr>
        <a:xfrm>
          <a:off x="1345812" y="3275412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Обучающий фильм</a:t>
          </a:r>
          <a:endParaRPr lang="ru-RU" sz="1500" kern="1200" dirty="0"/>
        </a:p>
      </dsp:txBody>
      <dsp:txXfrm>
        <a:off x="1345812" y="3275412"/>
        <a:ext cx="3982725" cy="733333"/>
      </dsp:txXfrm>
    </dsp:sp>
    <dsp:sp modelId="{F627B0C0-E711-4F7F-9E25-5CC7CB583DF2}">
      <dsp:nvSpPr>
        <dsp:cNvPr id="0" name=""/>
        <dsp:cNvSpPr/>
      </dsp:nvSpPr>
      <dsp:spPr>
        <a:xfrm>
          <a:off x="5542662" y="699723"/>
          <a:ext cx="4282500" cy="914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5BAA5-DB68-4DB3-B848-383C05A688C7}">
      <dsp:nvSpPr>
        <dsp:cNvPr id="0" name=""/>
        <dsp:cNvSpPr/>
      </dsp:nvSpPr>
      <dsp:spPr>
        <a:xfrm>
          <a:off x="5549904" y="1297493"/>
          <a:ext cx="314607" cy="314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BEB1A-C7FB-49F9-9D54-AC95AC243B2B}">
      <dsp:nvSpPr>
        <dsp:cNvPr id="0" name=""/>
        <dsp:cNvSpPr/>
      </dsp:nvSpPr>
      <dsp:spPr>
        <a:xfrm>
          <a:off x="6032494" y="711202"/>
          <a:ext cx="3379063" cy="9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Ultra Fractal</a:t>
          </a:r>
          <a:endParaRPr lang="ru-RU" sz="4000" kern="1200" dirty="0"/>
        </a:p>
      </dsp:txBody>
      <dsp:txXfrm>
        <a:off x="6032494" y="711202"/>
        <a:ext cx="3379063" cy="905078"/>
      </dsp:txXfrm>
    </dsp:sp>
    <dsp:sp modelId="{DCD64520-44A7-45CC-ACCC-7BDB02EC28E2}">
      <dsp:nvSpPr>
        <dsp:cNvPr id="0" name=""/>
        <dsp:cNvSpPr/>
      </dsp:nvSpPr>
      <dsp:spPr>
        <a:xfrm>
          <a:off x="5542662" y="2032992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F374-DD82-4C7F-A76B-703A2C7070B1}">
      <dsp:nvSpPr>
        <dsp:cNvPr id="0" name=""/>
        <dsp:cNvSpPr/>
      </dsp:nvSpPr>
      <dsp:spPr>
        <a:xfrm>
          <a:off x="5842437" y="1823625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Генерация фрактальных изображений (готовые, собственные формулы)</a:t>
          </a:r>
          <a:endParaRPr lang="ru-RU" sz="1500" kern="1200" dirty="0"/>
        </a:p>
      </dsp:txBody>
      <dsp:txXfrm>
        <a:off x="5842437" y="1823625"/>
        <a:ext cx="3982725" cy="733333"/>
      </dsp:txXfrm>
    </dsp:sp>
    <dsp:sp modelId="{92115121-1253-4317-B7E0-2D09C7904E32}">
      <dsp:nvSpPr>
        <dsp:cNvPr id="0" name=""/>
        <dsp:cNvSpPr/>
      </dsp:nvSpPr>
      <dsp:spPr>
        <a:xfrm>
          <a:off x="5542662" y="2766325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E03D-D2FC-4EB4-A2DF-3A577C66DC8D}">
      <dsp:nvSpPr>
        <dsp:cNvPr id="0" name=""/>
        <dsp:cNvSpPr/>
      </dsp:nvSpPr>
      <dsp:spPr>
        <a:xfrm>
          <a:off x="5842437" y="2556959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Фрактальная анимация</a:t>
          </a:r>
          <a:endParaRPr lang="ru-RU" sz="1500" kern="1200" dirty="0"/>
        </a:p>
      </dsp:txBody>
      <dsp:txXfrm>
        <a:off x="5842437" y="2556959"/>
        <a:ext cx="3982725" cy="733333"/>
      </dsp:txXfrm>
    </dsp:sp>
    <dsp:sp modelId="{73B40599-4377-4895-B832-DCF7B651A031}">
      <dsp:nvSpPr>
        <dsp:cNvPr id="0" name=""/>
        <dsp:cNvSpPr/>
      </dsp:nvSpPr>
      <dsp:spPr>
        <a:xfrm>
          <a:off x="5542662" y="3499659"/>
          <a:ext cx="314600" cy="31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E15FA-DE8F-456F-AC8E-1E2EAC31E3D0}">
      <dsp:nvSpPr>
        <dsp:cNvPr id="0" name=""/>
        <dsp:cNvSpPr/>
      </dsp:nvSpPr>
      <dsp:spPr>
        <a:xfrm>
          <a:off x="5842437" y="3290292"/>
          <a:ext cx="3982725" cy="73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Слои, многослойные фракталы</a:t>
          </a:r>
          <a:endParaRPr lang="ru-RU" sz="1500" kern="1200" dirty="0"/>
        </a:p>
      </dsp:txBody>
      <dsp:txXfrm>
        <a:off x="5842437" y="3290292"/>
        <a:ext cx="3982725" cy="73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E1B0C-5EF8-4E3F-A1AA-6825E7118BDC}">
      <dsp:nvSpPr>
        <dsp:cNvPr id="0" name=""/>
        <dsp:cNvSpPr/>
      </dsp:nvSpPr>
      <dsp:spPr>
        <a:xfrm>
          <a:off x="649978" y="555684"/>
          <a:ext cx="4224684" cy="75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A60BF-C984-470D-B5B7-AA309F116C17}">
      <dsp:nvSpPr>
        <dsp:cNvPr id="0" name=""/>
        <dsp:cNvSpPr/>
      </dsp:nvSpPr>
      <dsp:spPr>
        <a:xfrm>
          <a:off x="650747" y="1062962"/>
          <a:ext cx="253689" cy="25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B407F-AED3-464A-A4F2-D0F3E5A77E34}">
      <dsp:nvSpPr>
        <dsp:cNvPr id="0" name=""/>
        <dsp:cNvSpPr/>
      </dsp:nvSpPr>
      <dsp:spPr>
        <a:xfrm>
          <a:off x="901704" y="599901"/>
          <a:ext cx="4105167" cy="7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Fractal Explorer</a:t>
          </a:r>
          <a:endParaRPr lang="ru-RU" sz="4000" kern="1200" dirty="0"/>
        </a:p>
      </dsp:txBody>
      <dsp:txXfrm>
        <a:off x="901704" y="599901"/>
        <a:ext cx="4105167" cy="729824"/>
      </dsp:txXfrm>
    </dsp:sp>
    <dsp:sp modelId="{DDDE502E-5052-4A7E-897D-7752C1FBEC17}">
      <dsp:nvSpPr>
        <dsp:cNvPr id="0" name=""/>
        <dsp:cNvSpPr/>
      </dsp:nvSpPr>
      <dsp:spPr>
        <a:xfrm>
          <a:off x="627404" y="1690624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7176F-2A57-4807-9FAB-420313D8B7BD}">
      <dsp:nvSpPr>
        <dsp:cNvPr id="0" name=""/>
        <dsp:cNvSpPr/>
      </dsp:nvSpPr>
      <dsp:spPr>
        <a:xfrm>
          <a:off x="815182" y="1479056"/>
          <a:ext cx="4656208" cy="67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Генерация фракталов (базовые изображения, готовый тип фрактала, пользовательские формулы)</a:t>
          </a:r>
          <a:endParaRPr lang="ru-RU" sz="1500" kern="1200" dirty="0"/>
        </a:p>
      </dsp:txBody>
      <dsp:txXfrm>
        <a:off x="815182" y="1479056"/>
        <a:ext cx="4656208" cy="676818"/>
      </dsp:txXfrm>
    </dsp:sp>
    <dsp:sp modelId="{623A0F42-1C94-43FA-87A5-40A042F31052}">
      <dsp:nvSpPr>
        <dsp:cNvPr id="0" name=""/>
        <dsp:cNvSpPr/>
      </dsp:nvSpPr>
      <dsp:spPr>
        <a:xfrm>
          <a:off x="627404" y="2367443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88497-447D-407A-B1D5-1FECFBC76930}">
      <dsp:nvSpPr>
        <dsp:cNvPr id="0" name=""/>
        <dsp:cNvSpPr/>
      </dsp:nvSpPr>
      <dsp:spPr>
        <a:xfrm>
          <a:off x="815182" y="2155875"/>
          <a:ext cx="4656208" cy="67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Фрактальная анимация</a:t>
          </a:r>
          <a:endParaRPr lang="ru-RU" sz="1500" kern="1200" dirty="0"/>
        </a:p>
      </dsp:txBody>
      <dsp:txXfrm>
        <a:off x="815182" y="2155875"/>
        <a:ext cx="4656208" cy="676818"/>
      </dsp:txXfrm>
    </dsp:sp>
    <dsp:sp modelId="{66C1C223-1E22-4148-8835-F7066D4157A8}">
      <dsp:nvSpPr>
        <dsp:cNvPr id="0" name=""/>
        <dsp:cNvSpPr/>
      </dsp:nvSpPr>
      <dsp:spPr>
        <a:xfrm>
          <a:off x="627404" y="3044261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F4B2D-5079-445F-A7DE-AABBBEABE9CA}">
      <dsp:nvSpPr>
        <dsp:cNvPr id="0" name=""/>
        <dsp:cNvSpPr/>
      </dsp:nvSpPr>
      <dsp:spPr>
        <a:xfrm>
          <a:off x="815182" y="2832693"/>
          <a:ext cx="4656208" cy="676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Многослойные фракталы</a:t>
          </a:r>
          <a:endParaRPr lang="ru-RU" sz="1500" kern="1200" dirty="0"/>
        </a:p>
      </dsp:txBody>
      <dsp:txXfrm>
        <a:off x="815182" y="2832693"/>
        <a:ext cx="4656208" cy="676818"/>
      </dsp:txXfrm>
    </dsp:sp>
    <dsp:sp modelId="{9BA16E4D-4126-4EE5-828A-A61F84208CD7}">
      <dsp:nvSpPr>
        <dsp:cNvPr id="0" name=""/>
        <dsp:cNvSpPr/>
      </dsp:nvSpPr>
      <dsp:spPr>
        <a:xfrm>
          <a:off x="5365894" y="562934"/>
          <a:ext cx="4424663" cy="740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E3958-1F51-40A6-97E0-589DC74E30EC}">
      <dsp:nvSpPr>
        <dsp:cNvPr id="0" name=""/>
        <dsp:cNvSpPr/>
      </dsp:nvSpPr>
      <dsp:spPr>
        <a:xfrm>
          <a:off x="5367572" y="1051675"/>
          <a:ext cx="253689" cy="25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D0A89-9E44-4B29-A1B0-6417224C590C}">
      <dsp:nvSpPr>
        <dsp:cNvPr id="0" name=""/>
        <dsp:cNvSpPr/>
      </dsp:nvSpPr>
      <dsp:spPr>
        <a:xfrm>
          <a:off x="6121588" y="587486"/>
          <a:ext cx="3484167" cy="7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ChaosPro</a:t>
          </a:r>
          <a:endParaRPr lang="ru-RU" sz="4400" kern="1200" dirty="0"/>
        </a:p>
      </dsp:txBody>
      <dsp:txXfrm>
        <a:off x="6121588" y="587486"/>
        <a:ext cx="3484167" cy="729824"/>
      </dsp:txXfrm>
    </dsp:sp>
    <dsp:sp modelId="{BAB3BDE4-85E5-4445-A4BF-F40E664359B2}">
      <dsp:nvSpPr>
        <dsp:cNvPr id="0" name=""/>
        <dsp:cNvSpPr/>
      </dsp:nvSpPr>
      <dsp:spPr>
        <a:xfrm>
          <a:off x="5400969" y="1601876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2A9B6-A87C-4132-B356-97DA186F81E4}">
      <dsp:nvSpPr>
        <dsp:cNvPr id="0" name=""/>
        <dsp:cNvSpPr/>
      </dsp:nvSpPr>
      <dsp:spPr>
        <a:xfrm>
          <a:off x="5644054" y="1471806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Управление автоматической генерацией фракталов</a:t>
          </a:r>
          <a:endParaRPr lang="ru-RU" sz="1500" kern="1200" dirty="0"/>
        </a:p>
      </dsp:txBody>
      <dsp:txXfrm>
        <a:off x="5644054" y="1471806"/>
        <a:ext cx="4243911" cy="513822"/>
      </dsp:txXfrm>
    </dsp:sp>
    <dsp:sp modelId="{209B0651-EB26-416F-84C4-D310BED89DB1}">
      <dsp:nvSpPr>
        <dsp:cNvPr id="0" name=""/>
        <dsp:cNvSpPr/>
      </dsp:nvSpPr>
      <dsp:spPr>
        <a:xfrm>
          <a:off x="5400969" y="2115699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40787-C05E-40BC-A4AF-6543E9C70C2B}">
      <dsp:nvSpPr>
        <dsp:cNvPr id="0" name=""/>
        <dsp:cNvSpPr/>
      </dsp:nvSpPr>
      <dsp:spPr>
        <a:xfrm>
          <a:off x="5644054" y="1985629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Многослойные фракталы</a:t>
          </a:r>
          <a:endParaRPr lang="ru-RU" sz="1500" kern="1200" dirty="0"/>
        </a:p>
      </dsp:txBody>
      <dsp:txXfrm>
        <a:off x="5644054" y="1985629"/>
        <a:ext cx="4243911" cy="513822"/>
      </dsp:txXfrm>
    </dsp:sp>
    <dsp:sp modelId="{89AC43EA-1133-4B2C-8711-5E74330C2649}">
      <dsp:nvSpPr>
        <dsp:cNvPr id="0" name=""/>
        <dsp:cNvSpPr/>
      </dsp:nvSpPr>
      <dsp:spPr>
        <a:xfrm>
          <a:off x="5400969" y="2629522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3F1B-1AF7-4128-8BF5-EC4968B7EE77}">
      <dsp:nvSpPr>
        <dsp:cNvPr id="0" name=""/>
        <dsp:cNvSpPr/>
      </dsp:nvSpPr>
      <dsp:spPr>
        <a:xfrm>
          <a:off x="5644054" y="2499452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Отображение изменений в окне программы</a:t>
          </a:r>
          <a:endParaRPr lang="ru-RU" sz="1500" kern="1200" dirty="0"/>
        </a:p>
      </dsp:txBody>
      <dsp:txXfrm>
        <a:off x="5644054" y="2499452"/>
        <a:ext cx="4243911" cy="513822"/>
      </dsp:txXfrm>
    </dsp:sp>
    <dsp:sp modelId="{D197DEA1-566F-4725-AA0D-385E2DAF4F1D}">
      <dsp:nvSpPr>
        <dsp:cNvPr id="0" name=""/>
        <dsp:cNvSpPr/>
      </dsp:nvSpPr>
      <dsp:spPr>
        <a:xfrm>
          <a:off x="5400969" y="3143345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D5EF3-FD93-4E7F-85CE-8D0626AA8A42}">
      <dsp:nvSpPr>
        <dsp:cNvPr id="0" name=""/>
        <dsp:cNvSpPr/>
      </dsp:nvSpPr>
      <dsp:spPr>
        <a:xfrm>
          <a:off x="5644054" y="3013275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нескольких фракталов одновременно</a:t>
          </a:r>
          <a:endParaRPr lang="ru-RU" sz="1500" kern="1200" dirty="0"/>
        </a:p>
      </dsp:txBody>
      <dsp:txXfrm>
        <a:off x="5644054" y="3013275"/>
        <a:ext cx="4243911" cy="513822"/>
      </dsp:txXfrm>
    </dsp:sp>
    <dsp:sp modelId="{BC2D9252-B076-4954-9B53-EB1BFBA80248}">
      <dsp:nvSpPr>
        <dsp:cNvPr id="0" name=""/>
        <dsp:cNvSpPr/>
      </dsp:nvSpPr>
      <dsp:spPr>
        <a:xfrm>
          <a:off x="5400969" y="3657168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E100D-88B9-4F98-A892-0654D9559E83}">
      <dsp:nvSpPr>
        <dsp:cNvPr id="0" name=""/>
        <dsp:cNvSpPr/>
      </dsp:nvSpPr>
      <dsp:spPr>
        <a:xfrm>
          <a:off x="5644054" y="3527098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r>
            <a:rPr lang="en-US" sz="1500" kern="1200" dirty="0" smtClean="0"/>
            <a:t>d </a:t>
          </a:r>
          <a:r>
            <a:rPr lang="ru-RU" sz="1500" kern="1200" dirty="0" smtClean="0"/>
            <a:t>объекты</a:t>
          </a:r>
          <a:endParaRPr lang="ru-RU" sz="1500" kern="1200" dirty="0"/>
        </a:p>
      </dsp:txBody>
      <dsp:txXfrm>
        <a:off x="5644054" y="3527098"/>
        <a:ext cx="4243911" cy="513822"/>
      </dsp:txXfrm>
    </dsp:sp>
    <dsp:sp modelId="{07D69B7E-E1A6-430D-BF96-96B2A9ABE854}">
      <dsp:nvSpPr>
        <dsp:cNvPr id="0" name=""/>
        <dsp:cNvSpPr/>
      </dsp:nvSpPr>
      <dsp:spPr>
        <a:xfrm>
          <a:off x="5400969" y="4170991"/>
          <a:ext cx="253682" cy="25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A5C2D-84C9-4271-B797-A57B7ABB9DDD}">
      <dsp:nvSpPr>
        <dsp:cNvPr id="0" name=""/>
        <dsp:cNvSpPr/>
      </dsp:nvSpPr>
      <dsp:spPr>
        <a:xfrm>
          <a:off x="5644054" y="4040921"/>
          <a:ext cx="4243911" cy="513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Фрактальная анимация</a:t>
          </a:r>
          <a:endParaRPr lang="ru-RU" sz="1500" kern="1200" dirty="0"/>
        </a:p>
      </dsp:txBody>
      <dsp:txXfrm>
        <a:off x="5644054" y="4040921"/>
        <a:ext cx="4243911" cy="513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1BB93-5CDC-4178-AA11-A1B8B8AA0EF6}">
      <dsp:nvSpPr>
        <dsp:cNvPr id="0" name=""/>
        <dsp:cNvSpPr/>
      </dsp:nvSpPr>
      <dsp:spPr>
        <a:xfrm>
          <a:off x="1657201" y="404578"/>
          <a:ext cx="3499744" cy="777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41027-BBF1-4690-8611-CF0FACDD3BD2}">
      <dsp:nvSpPr>
        <dsp:cNvPr id="0" name=""/>
        <dsp:cNvSpPr/>
      </dsp:nvSpPr>
      <dsp:spPr>
        <a:xfrm>
          <a:off x="1646630" y="966341"/>
          <a:ext cx="215662" cy="215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F523-18DB-41CA-ACCE-9F40116DED82}">
      <dsp:nvSpPr>
        <dsp:cNvPr id="0" name=""/>
        <dsp:cNvSpPr/>
      </dsp:nvSpPr>
      <dsp:spPr>
        <a:xfrm>
          <a:off x="2180082" y="515382"/>
          <a:ext cx="2722300" cy="620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Apophysis</a:t>
          </a:r>
          <a:endParaRPr lang="ru-RU" sz="3700" kern="1200" dirty="0"/>
        </a:p>
      </dsp:txBody>
      <dsp:txXfrm>
        <a:off x="2180082" y="515382"/>
        <a:ext cx="2722300" cy="620427"/>
      </dsp:txXfrm>
    </dsp:sp>
    <dsp:sp modelId="{43F4F462-2904-4AA3-ACD5-FA5CA9D79D34}">
      <dsp:nvSpPr>
        <dsp:cNvPr id="0" name=""/>
        <dsp:cNvSpPr/>
      </dsp:nvSpPr>
      <dsp:spPr>
        <a:xfrm>
          <a:off x="1648694" y="1505188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4868D-0185-425C-84F5-7E8818E7688E}">
      <dsp:nvSpPr>
        <dsp:cNvPr id="0" name=""/>
        <dsp:cNvSpPr/>
      </dsp:nvSpPr>
      <dsp:spPr>
        <a:xfrm>
          <a:off x="1872222" y="1386010"/>
          <a:ext cx="3610963" cy="50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Генерация фракталов на основе базовых формул</a:t>
          </a:r>
          <a:endParaRPr lang="ru-RU" sz="1500" kern="1200" dirty="0"/>
        </a:p>
      </dsp:txBody>
      <dsp:txXfrm>
        <a:off x="1872222" y="1386010"/>
        <a:ext cx="3610963" cy="502696"/>
      </dsp:txXfrm>
    </dsp:sp>
    <dsp:sp modelId="{6940564C-7B62-49EF-8748-852CBF0FEBD3}">
      <dsp:nvSpPr>
        <dsp:cNvPr id="0" name=""/>
        <dsp:cNvSpPr/>
      </dsp:nvSpPr>
      <dsp:spPr>
        <a:xfrm>
          <a:off x="1648701" y="2080887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1D0E7-427C-4849-8D9E-06B45D7355E5}">
      <dsp:nvSpPr>
        <dsp:cNvPr id="0" name=""/>
        <dsp:cNvSpPr/>
      </dsp:nvSpPr>
      <dsp:spPr>
        <a:xfrm>
          <a:off x="1872167" y="1973874"/>
          <a:ext cx="3610963" cy="50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Автоматический выбор подходящей заливки</a:t>
          </a:r>
          <a:endParaRPr lang="ru-RU" sz="1500" kern="1200" dirty="0"/>
        </a:p>
      </dsp:txBody>
      <dsp:txXfrm>
        <a:off x="1872167" y="1973874"/>
        <a:ext cx="3610963" cy="502696"/>
      </dsp:txXfrm>
    </dsp:sp>
    <dsp:sp modelId="{20D95776-B515-4F59-9380-4203201E62DF}">
      <dsp:nvSpPr>
        <dsp:cNvPr id="0" name=""/>
        <dsp:cNvSpPr/>
      </dsp:nvSpPr>
      <dsp:spPr>
        <a:xfrm>
          <a:off x="1648692" y="2668761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E3AB-9763-4AC0-8149-2FB73FE22E1E}">
      <dsp:nvSpPr>
        <dsp:cNvPr id="0" name=""/>
        <dsp:cNvSpPr/>
      </dsp:nvSpPr>
      <dsp:spPr>
        <a:xfrm>
          <a:off x="1872222" y="2537412"/>
          <a:ext cx="3610963" cy="502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Уточнение расположения фрактала на фоне</a:t>
          </a:r>
          <a:endParaRPr lang="ru-RU" sz="1500" kern="1200" dirty="0"/>
        </a:p>
      </dsp:txBody>
      <dsp:txXfrm>
        <a:off x="1872222" y="2537412"/>
        <a:ext cx="3610963" cy="502696"/>
      </dsp:txXfrm>
    </dsp:sp>
    <dsp:sp modelId="{3E724CB2-EBCF-46FF-B1B0-BF1630D65623}">
      <dsp:nvSpPr>
        <dsp:cNvPr id="0" name=""/>
        <dsp:cNvSpPr/>
      </dsp:nvSpPr>
      <dsp:spPr>
        <a:xfrm>
          <a:off x="5536481" y="404952"/>
          <a:ext cx="3591570" cy="805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BECA0-0CD0-4579-8329-7CAB24FA1BD4}">
      <dsp:nvSpPr>
        <dsp:cNvPr id="0" name=""/>
        <dsp:cNvSpPr/>
      </dsp:nvSpPr>
      <dsp:spPr>
        <a:xfrm>
          <a:off x="5535994" y="997306"/>
          <a:ext cx="215662" cy="215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9EB9A-FC3C-4A35-AD5E-3BE4E9D33CFC}">
      <dsp:nvSpPr>
        <dsp:cNvPr id="0" name=""/>
        <dsp:cNvSpPr/>
      </dsp:nvSpPr>
      <dsp:spPr>
        <a:xfrm>
          <a:off x="6221761" y="483790"/>
          <a:ext cx="2539645" cy="725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Mystica</a:t>
          </a:r>
          <a:endParaRPr lang="ru-RU" sz="3700" kern="1200" dirty="0"/>
        </a:p>
      </dsp:txBody>
      <dsp:txXfrm>
        <a:off x="6221761" y="483790"/>
        <a:ext cx="2539645" cy="725105"/>
      </dsp:txXfrm>
    </dsp:sp>
    <dsp:sp modelId="{DE24994E-D8D8-4A0C-8CAA-EED12265E228}">
      <dsp:nvSpPr>
        <dsp:cNvPr id="0" name=""/>
        <dsp:cNvSpPr/>
      </dsp:nvSpPr>
      <dsp:spPr>
        <a:xfrm>
          <a:off x="5548163" y="1546865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36671-064A-4542-8785-6D280B646958}">
      <dsp:nvSpPr>
        <dsp:cNvPr id="0" name=""/>
        <dsp:cNvSpPr/>
      </dsp:nvSpPr>
      <dsp:spPr>
        <a:xfrm>
          <a:off x="5719242" y="1391527"/>
          <a:ext cx="3626716" cy="52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Генерация фракталов</a:t>
          </a:r>
          <a:endParaRPr lang="ru-RU" sz="1500" kern="1200" dirty="0"/>
        </a:p>
      </dsp:txBody>
      <dsp:txXfrm>
        <a:off x="5719242" y="1391527"/>
        <a:ext cx="3626716" cy="526333"/>
      </dsp:txXfrm>
    </dsp:sp>
    <dsp:sp modelId="{5CE3752C-D9E3-4F7F-955C-20D4E4845E0D}">
      <dsp:nvSpPr>
        <dsp:cNvPr id="0" name=""/>
        <dsp:cNvSpPr/>
      </dsp:nvSpPr>
      <dsp:spPr>
        <a:xfrm>
          <a:off x="5560330" y="2073198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0724-E175-4BCF-8DF8-D9D7FFA68A97}">
      <dsp:nvSpPr>
        <dsp:cNvPr id="0" name=""/>
        <dsp:cNvSpPr/>
      </dsp:nvSpPr>
      <dsp:spPr>
        <a:xfrm>
          <a:off x="5743459" y="1917860"/>
          <a:ext cx="3626716" cy="52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Трехмерные изображения</a:t>
          </a:r>
          <a:endParaRPr lang="ru-RU" sz="1500" kern="1200" dirty="0"/>
        </a:p>
      </dsp:txBody>
      <dsp:txXfrm>
        <a:off x="5743459" y="1917860"/>
        <a:ext cx="3626716" cy="526333"/>
      </dsp:txXfrm>
    </dsp:sp>
    <dsp:sp modelId="{93B6F644-882C-40EC-AFBD-55070978AAF1}">
      <dsp:nvSpPr>
        <dsp:cNvPr id="0" name=""/>
        <dsp:cNvSpPr/>
      </dsp:nvSpPr>
      <dsp:spPr>
        <a:xfrm>
          <a:off x="5560333" y="2599532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DD051-1ED6-4D45-AD62-7A9B7DCDB21E}">
      <dsp:nvSpPr>
        <dsp:cNvPr id="0" name=""/>
        <dsp:cNvSpPr/>
      </dsp:nvSpPr>
      <dsp:spPr>
        <a:xfrm>
          <a:off x="5767811" y="2444194"/>
          <a:ext cx="3626716" cy="52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Сложный интерфейс</a:t>
          </a:r>
          <a:endParaRPr lang="ru-RU" sz="1500" kern="1200" dirty="0"/>
        </a:p>
      </dsp:txBody>
      <dsp:txXfrm>
        <a:off x="5767811" y="2444194"/>
        <a:ext cx="3626716" cy="526333"/>
      </dsp:txXfrm>
    </dsp:sp>
    <dsp:sp modelId="{D306B4F4-DB61-43C0-8ECF-D5E6A601F2AA}">
      <dsp:nvSpPr>
        <dsp:cNvPr id="0" name=""/>
        <dsp:cNvSpPr/>
      </dsp:nvSpPr>
      <dsp:spPr>
        <a:xfrm>
          <a:off x="5553567" y="3125866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4F4F-6CC3-43F0-A1B5-88B36BFDA9A4}">
      <dsp:nvSpPr>
        <dsp:cNvPr id="0" name=""/>
        <dsp:cNvSpPr/>
      </dsp:nvSpPr>
      <dsp:spPr>
        <a:xfrm>
          <a:off x="5778705" y="2970527"/>
          <a:ext cx="3518548" cy="52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Отправка изображения по электронной почте, публикация в </a:t>
          </a:r>
          <a:r>
            <a:rPr lang="en-US" sz="1500" kern="1200" dirty="0" smtClean="0"/>
            <a:t>Html-</a:t>
          </a:r>
          <a:r>
            <a:rPr lang="ru-RU" sz="1500" kern="1200" dirty="0" smtClean="0"/>
            <a:t>галерее</a:t>
          </a:r>
          <a:endParaRPr lang="ru-RU" sz="1500" kern="1200" dirty="0"/>
        </a:p>
      </dsp:txBody>
      <dsp:txXfrm>
        <a:off x="5778705" y="2970527"/>
        <a:ext cx="3518548" cy="526333"/>
      </dsp:txXfrm>
    </dsp:sp>
    <dsp:sp modelId="{5C209823-28E4-453E-B528-15C1C6A5433B}">
      <dsp:nvSpPr>
        <dsp:cNvPr id="0" name=""/>
        <dsp:cNvSpPr/>
      </dsp:nvSpPr>
      <dsp:spPr>
        <a:xfrm>
          <a:off x="5567818" y="3652199"/>
          <a:ext cx="215656" cy="215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C5DAD-8C22-40ED-87DA-BAB4CECDFCFF}">
      <dsp:nvSpPr>
        <dsp:cNvPr id="0" name=""/>
        <dsp:cNvSpPr/>
      </dsp:nvSpPr>
      <dsp:spPr>
        <a:xfrm>
          <a:off x="5819220" y="3496861"/>
          <a:ext cx="2905986" cy="526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видеоролика</a:t>
          </a:r>
          <a:endParaRPr lang="ru-RU" sz="1500" kern="1200" dirty="0"/>
        </a:p>
      </dsp:txBody>
      <dsp:txXfrm>
        <a:off x="5819220" y="3496861"/>
        <a:ext cx="2905986" cy="52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7287-8AB8-4EF9-98E4-BBDCBD13898F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EE30-5DDA-4980-8F21-F0A6346B0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Фрактал («состоящий из фрагментов») - структура, состоящая из частей, </a:t>
            </a:r>
            <a:r>
              <a:rPr lang="ru-RU" dirty="0" smtClean="0"/>
              <a:t>каждая из которых является уменьшенной копией всей фигуры в целом.</a:t>
            </a:r>
            <a:endParaRPr lang="ru-RU" dirty="0"/>
          </a:p>
          <a:p>
            <a:r>
              <a:rPr lang="ru-RU" dirty="0"/>
              <a:t>Фрактальная графика - вид компьютерной графики, в метод построения изображений которого положен принцип наследования от, так называемых, «родителей» геометрических свойств объектов-наследников.</a:t>
            </a:r>
          </a:p>
          <a:p>
            <a:r>
              <a:rPr lang="ru-RU" dirty="0"/>
              <a:t>Фрактальная графика, так же как векторная и трёхмерная, является вычисляемой. Её главное отличие в том, что изображение строится по уравнению или системе уравнений. Поэтому в памяти компьютера для выполнения всех вычислений ничего, кроме формулы, хранить не требуется. Только изменив коэффициенты уравнения, можно получить совершенно другое изображение.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err="1"/>
              <a:t>Apophysis</a:t>
            </a:r>
            <a:r>
              <a:rPr lang="ru-RU" dirty="0"/>
              <a:t> - инструмент для генерации фракталов на основе базовых фрактальных формул. При необходимости можно автоматически подобрать наиболее подходящую заливку к имеющемуся изображению, подрегулировать гамму и яркость, изменить фон, масштабировать объект и уточнить его расположение на фоне. По окончании следует задать размеры конечного фрактального изображения и записать его визуализированный вариант в виде графического файла.</a:t>
            </a:r>
          </a:p>
          <a:p>
            <a:pPr lvl="0"/>
            <a:r>
              <a:rPr lang="ru-RU" b="1" dirty="0" err="1"/>
              <a:t>Mystica</a:t>
            </a:r>
            <a:r>
              <a:rPr lang="ru-RU" dirty="0"/>
              <a:t> - универсальный генератор двумерных и трехмерных изображений и текстур, которые в дальнейшем можно в качестве текстур для </a:t>
            </a:r>
            <a:r>
              <a:rPr lang="ru-RU" dirty="0" err="1"/>
              <a:t>Web</a:t>
            </a:r>
            <a:r>
              <a:rPr lang="ru-RU" dirty="0"/>
              <a:t>-страниц, фонов Рабочего стола. Пакет отличается сложным интерфейсом и может работать в двух режимах: </a:t>
            </a:r>
            <a:r>
              <a:rPr lang="ru-RU" dirty="0" err="1"/>
              <a:t>Sample</a:t>
            </a:r>
            <a:r>
              <a:rPr lang="ru-RU" dirty="0"/>
              <a:t> (ориентирован на новичков) и </a:t>
            </a:r>
            <a:r>
              <a:rPr lang="ru-RU" dirty="0" err="1"/>
              <a:t>Expert</a:t>
            </a:r>
            <a:r>
              <a:rPr lang="ru-RU" dirty="0"/>
              <a:t> (предназначен для профессионалов). Создаваемые изображения могут иметь любой размер и затем экспортироваться в графические 2D-форматы. Из окна программы изображения можно отправить по электронной почте, опубликовать в </a:t>
            </a:r>
            <a:r>
              <a:rPr lang="ru-RU" dirty="0" err="1"/>
              <a:t>Html</a:t>
            </a:r>
            <a:r>
              <a:rPr lang="ru-RU" dirty="0"/>
              <a:t>-галерее или создать на их основе видеоролик.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Достоинствами фрактальной графики являются:</a:t>
            </a:r>
          </a:p>
          <a:p>
            <a:pPr lvl="0"/>
            <a:r>
              <a:rPr lang="ru-RU" dirty="0"/>
              <a:t>малый размер исполняемого файла при большом изображении;</a:t>
            </a:r>
          </a:p>
          <a:p>
            <a:pPr lvl="0"/>
            <a:r>
              <a:rPr lang="ru-RU" dirty="0"/>
              <a:t>бесконечная масштабируемость и увеличение сложности картинки;</a:t>
            </a:r>
          </a:p>
          <a:p>
            <a:pPr lvl="0"/>
            <a:r>
              <a:rPr lang="ru-RU" dirty="0"/>
              <a:t>незаменимость в построении сложных фигур, состоящих из однотипных элементов (облака, вода и т.д.);</a:t>
            </a:r>
          </a:p>
          <a:p>
            <a:pPr lvl="0"/>
            <a:r>
              <a:rPr lang="ru-RU" dirty="0"/>
              <a:t>относительная легкость в создании сложных композиций;</a:t>
            </a:r>
          </a:p>
          <a:p>
            <a:pPr lvl="0"/>
            <a:r>
              <a:rPr lang="ru-RU" dirty="0"/>
              <a:t>фотореалистичность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6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Недостатки фрактальной графики:</a:t>
            </a:r>
          </a:p>
          <a:p>
            <a:pPr lvl="0"/>
            <a:r>
              <a:rPr lang="ru-RU" dirty="0"/>
              <a:t>все вычисления делаются компьютером, чем сложнее изображение, тем больше загруженность ЦП и ОЗУ;</a:t>
            </a:r>
          </a:p>
          <a:p>
            <a:pPr lvl="0"/>
            <a:r>
              <a:rPr lang="ru-RU" dirty="0" err="1"/>
              <a:t>неосвоенность</a:t>
            </a:r>
            <a:r>
              <a:rPr lang="ru-RU" dirty="0"/>
              <a:t> технологии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плохое распространение и поддержка различными системами;</a:t>
            </a:r>
          </a:p>
          <a:p>
            <a:pPr lvl="0"/>
            <a:r>
              <a:rPr lang="ru-RU" dirty="0"/>
              <a:t>небольшой спектр создания объектов изображений;</a:t>
            </a:r>
          </a:p>
          <a:p>
            <a:pPr lvl="0"/>
            <a:r>
              <a:rPr lang="ru-RU" dirty="0"/>
              <a:t>ограниченность материнских математических фигур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9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Программные средства для работы с фрактальной графикой предназначены для автоматической генерации изображений путем математических расчетов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Так, с помощью нескольких математических коэффициентов можно задать линии и поверхности очень сложной формы. Фрактальная компьютерная графика позволяет создавать абстрактные композиции, где можно реализовать множество приёмов: горизонтали и вертикали, диагональные направления, симметрию и асимметрию и др. Изменяя и комбинирую окраску фрактальных фигур, можно моделировать образы живой и неживой природы (например, ветви дерева или снежинки), а также составлять из полученных фигур «фрактальную композицию».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0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Большинство редакторов фрактальной графики позволяют выбрать алгоритм генерации фрактала, увеличить тот или иной фрагмент изображения, поменять цветовую гамму, редактировать некоторые топологические параметры и сохранять полученное изображение в одном из популярных графических форматов, таких как </a:t>
            </a:r>
            <a:r>
              <a:rPr lang="en-US" dirty="0"/>
              <a:t>jpeg</a:t>
            </a:r>
            <a:r>
              <a:rPr lang="ru-RU" dirty="0"/>
              <a:t>, </a:t>
            </a:r>
            <a:r>
              <a:rPr lang="en-US" dirty="0"/>
              <a:t>tiff</a:t>
            </a:r>
            <a:r>
              <a:rPr lang="ru-RU" dirty="0"/>
              <a:t> или </a:t>
            </a:r>
            <a:r>
              <a:rPr lang="en-US" dirty="0" err="1"/>
              <a:t>png</a:t>
            </a:r>
            <a:r>
              <a:rPr lang="ru-RU" dirty="0"/>
              <a:t>, а также хранить параметры генерации конкретного фрактала, что позволяет повторное использование и модификацию таких фрактальных изображений.</a:t>
            </a:r>
          </a:p>
          <a:p>
            <a:r>
              <a:rPr lang="ru-RU" dirty="0"/>
              <a:t>Многие программы позволяют также вводить собственные формулы, и осуществлять дополнительный контроль, например, фильтрацию полученного изображения. Некоторые пакеты позволяют генерировать фрактальную анимацию.</a:t>
            </a:r>
          </a:p>
          <a:p>
            <a:r>
              <a:rPr lang="ru-RU" dirty="0"/>
              <a:t>Ряд графических редакторов общего назначения (например, </a:t>
            </a:r>
            <a:r>
              <a:rPr lang="en-US" dirty="0"/>
              <a:t>GIMP</a:t>
            </a:r>
            <a:r>
              <a:rPr lang="ru-RU" dirty="0"/>
              <a:t>) включает в себя фильтры или плагины для генерации фракталов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3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Создание фрактальных изображений математически вычисляемо, также как в векторной и трёхмерной графике. Главное отличие от первых двух видов графики в том, что фрактальное изображение строится по уравнению или системе уравнений, - ничего кроме формулы в памяти компьютера для выполнения всех вычислений хранить не нужно, - и такая компактность математического аппарата позволила использование этой идеи в компьютерной графике.</a:t>
            </a:r>
          </a:p>
          <a:p>
            <a:r>
              <a:rPr lang="ru-RU" dirty="0"/>
              <a:t>Для того чтобы создать фрактальное изображение, необходимо выполнить следующие действия:</a:t>
            </a:r>
          </a:p>
          <a:p>
            <a:pPr lvl="0"/>
            <a:r>
              <a:rPr lang="ru-RU" dirty="0"/>
              <a:t>задать форму рисунка математической формулой;</a:t>
            </a:r>
          </a:p>
          <a:p>
            <a:pPr lvl="0"/>
            <a:r>
              <a:rPr lang="ru-RU" dirty="0"/>
              <a:t>исследовать сходимость процесса и варьировать его параметры;</a:t>
            </a:r>
          </a:p>
          <a:p>
            <a:pPr lvl="0"/>
            <a:r>
              <a:rPr lang="ru-RU" dirty="0"/>
              <a:t>выбрать вид изображения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выбрать палитру цветов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9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dirty="0"/>
              <a:t>Область применения фрактальной графики достаточно широка и разнообразна, она охватывает многие сферы человеческой деятельности.</a:t>
            </a:r>
          </a:p>
          <a:p>
            <a:r>
              <a:rPr lang="ru-RU" dirty="0"/>
              <a:t>Так, фракталы широко применяются в компьютерной графике для построения изображений природных объектов, таких, как деревья, кусты, горные ландшафты, цветная капуста, облака, кровеносная и альвеолярная системы человека и животных, кристаллы, снежинки, элементы которых выстраиваются в одну сложную структуру, поверхности морей, побережья (фрактальная концепция позволила ученым измерить береговую линию Британских островов).</a:t>
            </a:r>
          </a:p>
          <a:p>
            <a:pPr fontAlgn="base"/>
            <a:r>
              <a:rPr lang="ru-RU" dirty="0"/>
              <a:t>Фрактальная графика используется при моделировании пористых материалов в нефтехимии. </a:t>
            </a:r>
          </a:p>
          <a:p>
            <a:pPr fontAlgn="base"/>
            <a:r>
              <a:rPr lang="ru-RU" dirty="0"/>
              <a:t>Также фракталы используются для описания систем внутренних органов, для моделирования популяций.</a:t>
            </a:r>
          </a:p>
          <a:p>
            <a:pPr fontAlgn="base"/>
            <a:r>
              <a:rPr lang="ru-RU" dirty="0"/>
              <a:t>Фракталы применяются и в самой математике. В теории множеств множество Кантора доказывает существование совершенных нигде не плотных множеств, в теории меры </a:t>
            </a:r>
            <a:r>
              <a:rPr lang="ru-RU" dirty="0" err="1"/>
              <a:t>самоаффинная</a:t>
            </a:r>
            <a:r>
              <a:rPr lang="ru-RU" dirty="0"/>
              <a:t> функция "Канторова лестница" является хорошим примером функции распределения сингулярной меры. Наличие на фракталах равномерной меры, позволяет применять интегрирование, теорию потенциала, использовать их вместо стандартных объектов в уже исследованных уравнениях.</a:t>
            </a:r>
          </a:p>
          <a:p>
            <a:pPr fontAlgn="base"/>
            <a:r>
              <a:rPr lang="ru-RU" dirty="0"/>
              <a:t>В физике фрактальная графика используются для моделирования нелинейных процессов, таких как течение жидкостей и сложных процессы диффузии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7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Среди фрактальных графических редакторов можно выделить следующие программы:</a:t>
            </a:r>
          </a:p>
          <a:p>
            <a:pPr lvl="0"/>
            <a:r>
              <a:rPr lang="ru-RU" b="1" dirty="0" err="1"/>
              <a:t>Art</a:t>
            </a:r>
            <a:r>
              <a:rPr lang="ru-RU" b="1" dirty="0"/>
              <a:t> </a:t>
            </a:r>
            <a:r>
              <a:rPr lang="ru-RU" b="1" dirty="0" err="1"/>
              <a:t>Dabbler</a:t>
            </a:r>
            <a:r>
              <a:rPr lang="ru-RU" b="1" dirty="0"/>
              <a:t> - </a:t>
            </a:r>
            <a:r>
              <a:rPr lang="ru-RU" dirty="0"/>
              <a:t>программа для обучения не только компьютерной графике, но прежде всего азам рисования. Главное внимание разработчиками пакета было уделено созданию упрощенного интерфейса и возможности использования пакета в качестве обучающей программы. В комплект поставки пакета включен самоучитель и обучающий фильм на диске.</a:t>
            </a:r>
          </a:p>
          <a:p>
            <a:pPr lvl="0"/>
            <a:r>
              <a:rPr lang="ru-RU" b="1" dirty="0" err="1"/>
              <a:t>Ultra</a:t>
            </a:r>
            <a:r>
              <a:rPr lang="ru-RU" b="1" dirty="0"/>
              <a:t> </a:t>
            </a:r>
            <a:r>
              <a:rPr lang="ru-RU" b="1" dirty="0" err="1"/>
              <a:t>Fractal</a:t>
            </a:r>
            <a:r>
              <a:rPr lang="ru-RU" b="1" dirty="0"/>
              <a:t> - </a:t>
            </a:r>
            <a:r>
              <a:rPr lang="ru-RU" dirty="0"/>
              <a:t>редактор для создания фрактальных изображений профессионального качества. Программа позволяет не только генерировать фрактальные изображения, но и создавать анимацию на их основе. Создать фрактальное изображение можно как с помощью готовых формул, так и с помощью собственной формулы. Применение слоев с возможностью изменения режимов их смешивания и корректировкой полупрозрачности позволяет генерировать многослойные фракталы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39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err="1"/>
              <a:t>Fractal</a:t>
            </a:r>
            <a:r>
              <a:rPr lang="ru-RU" b="1" dirty="0"/>
              <a:t> </a:t>
            </a:r>
            <a:r>
              <a:rPr lang="ru-RU" b="1" dirty="0" err="1"/>
              <a:t>Explorer</a:t>
            </a:r>
            <a:r>
              <a:rPr lang="ru-RU" b="1" dirty="0"/>
              <a:t> - </a:t>
            </a:r>
            <a:r>
              <a:rPr lang="ru-RU" dirty="0"/>
              <a:t>программа для создания изображений фракталов и трехмерных аттракторов. Программа поддерживает фрактальные анимации. Генерация фракталов возможна на основе базовых фрактальных изображений, с помощью выбора типа фрактала или создания пользовательской формулы. У изображения можно сменить цветовую палитру, добавить к нему фоновое изображение, определить режим смешивания слоев, а также степень прозрачности фрактального слоя. Также можно подвергнуть фрактальное изображение трансформации, масштабировать, определить размеры изображения и провести рендеринг.</a:t>
            </a:r>
          </a:p>
          <a:p>
            <a:pPr lvl="0"/>
            <a:r>
              <a:rPr lang="ru-RU" b="1" dirty="0" err="1"/>
              <a:t>ChaosPro</a:t>
            </a:r>
            <a:r>
              <a:rPr lang="ru-RU" b="1" dirty="0"/>
              <a:t> –</a:t>
            </a:r>
            <a:r>
              <a:rPr lang="ru-RU" dirty="0"/>
              <a:t> бесплатный генератор фрактальных изображений. Программа позволяет полностью управлять автоматическим построением фракталов за счет изменения настроек (число итераций, степень размытия, особенности проецирования и др.). Создаваемые изображения могут быть многослойными (режимом смешивания слоев можно управлять) и к ним можно применить серию фильтров. Все изменения тут же отражаются в окне просмотра. Существует возможность одновременного построения нескольких фракталов в разных окнах. Созданные фракталы могут быть сохранены в собственном формате программы, либо в одном из основных фрактальных типов, или экспортированы в растровые изображения или 3D-объекты. Также есть возможность создания анимации на основе фрактальных изображений с определением ключевых анимационных фаз, которые могут отличаться по любому изменяемому параметру: углам поворота и вращения, цветовым параметрам и пр.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EE30-5DDA-4980-8F21-F0A6346B08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4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9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6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93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7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2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1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6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1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1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0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0DF0-243F-46D2-A401-E4BE3841811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5DE4-B0CC-450F-A6D9-2A7BBF1B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0" y="1498600"/>
            <a:ext cx="10198100" cy="1850501"/>
          </a:xfrm>
        </p:spPr>
        <p:txBody>
          <a:bodyPr>
            <a:no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Редакторы фрактальной графики: назначение, возможности, области использования, примеры </a:t>
            </a:r>
            <a:r>
              <a:rPr lang="ru-RU" sz="3600" b="1" dirty="0" smtClean="0">
                <a:cs typeface="Times New Roman" panose="02020603050405020304" pitchFamily="18" charset="0"/>
              </a:rPr>
              <a:t>программ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3500" y="3844401"/>
            <a:ext cx="3073400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А. 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821582"/>
              </p:ext>
            </p:extLst>
          </p:nvPr>
        </p:nvGraphicFramePr>
        <p:xfrm>
          <a:off x="622300" y="1981200"/>
          <a:ext cx="10883900" cy="455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2215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Примеры редакторов фрактальной графики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244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6888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2215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Примеры редакторов фрактальной графики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68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0" y="1498600"/>
            <a:ext cx="10198100" cy="1850501"/>
          </a:xfrm>
        </p:spPr>
        <p:txBody>
          <a:bodyPr>
            <a:no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Редакторы фрактальной графики: назначение, возможности, области использования, примеры </a:t>
            </a:r>
            <a:r>
              <a:rPr lang="ru-RU" sz="3600" b="1" dirty="0" smtClean="0">
                <a:cs typeface="Times New Roman" panose="02020603050405020304" pitchFamily="18" charset="0"/>
              </a:rPr>
              <a:t>программ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3500" y="3844401"/>
            <a:ext cx="3073400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А. 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0" y="802473"/>
            <a:ext cx="9893300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Понятие фрактальной </a:t>
            </a:r>
            <a:r>
              <a:rPr lang="ru-RU" sz="3600" b="1" dirty="0" smtClean="0">
                <a:cs typeface="Times New Roman" panose="02020603050405020304" pitchFamily="18" charset="0"/>
              </a:rPr>
              <a:t>графики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0" y="2095500"/>
            <a:ext cx="8661400" cy="16383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cs typeface="Times New Roman" panose="02020603050405020304" pitchFamily="18" charset="0"/>
              </a:rPr>
              <a:t>Фрактал</a:t>
            </a:r>
            <a:r>
              <a:rPr lang="ru-RU" sz="3200" dirty="0"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cs typeface="Times New Roman" panose="02020603050405020304" pitchFamily="18" charset="0"/>
              </a:rPr>
              <a:t>- </a:t>
            </a:r>
            <a:r>
              <a:rPr lang="ru-RU" sz="3200" dirty="0">
                <a:cs typeface="Times New Roman" panose="02020603050405020304" pitchFamily="18" charset="0"/>
              </a:rPr>
              <a:t>структура, состоящая из частей, </a:t>
            </a:r>
            <a:r>
              <a:rPr lang="ru-RU" sz="3200" dirty="0" smtClean="0">
                <a:cs typeface="Times New Roman" panose="02020603050405020304" pitchFamily="18" charset="0"/>
              </a:rPr>
              <a:t>каждая из которых является уменьшенной копией всей фигуры в целом.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5"/>
          <a:stretch/>
        </p:blipFill>
        <p:spPr>
          <a:xfrm rot="4676660">
            <a:off x="669482" y="1431476"/>
            <a:ext cx="1886836" cy="1921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3449" y="3454401"/>
            <a:ext cx="79919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Фрактальная графика </a:t>
            </a:r>
            <a:r>
              <a:rPr lang="ru-RU" sz="3200" dirty="0">
                <a:cs typeface="Times New Roman" panose="02020603050405020304" pitchFamily="18" charset="0"/>
              </a:rPr>
              <a:t>- вид компьютерной графики, в метод построения изображений которого положен принцип наследования от «родителей» геометрических свойств объектов-наследников.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4" t="5949" r="943" b="7461"/>
          <a:stretch/>
        </p:blipFill>
        <p:spPr>
          <a:xfrm rot="5950757">
            <a:off x="8908127" y="3162420"/>
            <a:ext cx="2554544" cy="26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081873"/>
            <a:ext cx="11137900" cy="1293028"/>
          </a:xfrm>
        </p:spPr>
        <p:txBody>
          <a:bodyPr>
            <a:no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Достоинства фрактальной графики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200" dirty="0">
                <a:cs typeface="Times New Roman" panose="02020603050405020304" pitchFamily="18" charset="0"/>
              </a:rPr>
              <a:t>малый размер исполняемого файла при большом изображении;</a:t>
            </a: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бесконечная масштабируемость и увеличение сложности картинки;</a:t>
            </a: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незаменимость в построении сложных фигур, состоящих из однотипных элементов (облака, </a:t>
            </a:r>
            <a:r>
              <a:rPr lang="ru-RU" sz="3200" dirty="0" smtClean="0">
                <a:cs typeface="Times New Roman" panose="02020603050405020304" pitchFamily="18" charset="0"/>
              </a:rPr>
              <a:t>вода);</a:t>
            </a:r>
            <a:endParaRPr lang="ru-RU" sz="3200" dirty="0"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относительная легкость в создании сложных композиций;</a:t>
            </a: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фотореалистичность</a:t>
            </a:r>
            <a:r>
              <a:rPr lang="ru-RU" sz="3200" dirty="0" smtClean="0">
                <a:cs typeface="Times New Roman" panose="02020603050405020304" pitchFamily="18" charset="0"/>
              </a:rPr>
              <a:t>.</a:t>
            </a:r>
            <a:endParaRPr 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65960"/>
            <a:ext cx="10820400" cy="4024125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cs typeface="Times New Roman" panose="02020603050405020304" pitchFamily="18" charset="0"/>
              </a:rPr>
              <a:t>чем </a:t>
            </a:r>
            <a:r>
              <a:rPr lang="ru-RU" sz="3200" dirty="0">
                <a:cs typeface="Times New Roman" panose="02020603050405020304" pitchFamily="18" charset="0"/>
              </a:rPr>
              <a:t>сложнее изображение, тем больше загруженность ЦП и ОЗУ;</a:t>
            </a:r>
          </a:p>
          <a:p>
            <a:pPr lvl="0"/>
            <a:r>
              <a:rPr lang="ru-RU" sz="3200" dirty="0" err="1">
                <a:cs typeface="Times New Roman" panose="02020603050405020304" pitchFamily="18" charset="0"/>
              </a:rPr>
              <a:t>неосвоенность</a:t>
            </a:r>
            <a:r>
              <a:rPr lang="ru-RU" sz="3200" dirty="0">
                <a:cs typeface="Times New Roman" panose="02020603050405020304" pitchFamily="18" charset="0"/>
              </a:rPr>
              <a:t> технологии</a:t>
            </a:r>
            <a:r>
              <a:rPr lang="en-US" sz="3200" dirty="0">
                <a:cs typeface="Times New Roman" panose="02020603050405020304" pitchFamily="18" charset="0"/>
              </a:rPr>
              <a:t>;</a:t>
            </a:r>
            <a:endParaRPr lang="ru-RU" sz="3200" dirty="0"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плохое распространение и поддержка различными системами;</a:t>
            </a: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небольшой спектр создания объектов изображений;</a:t>
            </a:r>
          </a:p>
          <a:p>
            <a:pPr lvl="0"/>
            <a:r>
              <a:rPr lang="ru-RU" sz="3200" dirty="0">
                <a:cs typeface="Times New Roman" panose="02020603050405020304" pitchFamily="18" charset="0"/>
              </a:rPr>
              <a:t>ограниченность материнских математических фигур</a:t>
            </a:r>
            <a:r>
              <a:rPr lang="ru-RU" sz="3200" dirty="0" smtClean="0">
                <a:cs typeface="Times New Roman" panose="02020603050405020304" pitchFamily="18" charset="0"/>
              </a:rPr>
              <a:t>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8300" y="1081873"/>
            <a:ext cx="111379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cs typeface="Times New Roman" panose="02020603050405020304" pitchFamily="18" charset="0"/>
              </a:rPr>
              <a:t>Недостатки фрактальной графики</a:t>
            </a:r>
            <a:r>
              <a:rPr lang="ru-RU" b="1" dirty="0" smtClean="0">
                <a:cs typeface="Times New Roman" panose="02020603050405020304" pitchFamily="18" charset="0"/>
              </a:rPr>
              <a:t/>
            </a:r>
            <a:br>
              <a:rPr lang="ru-RU" b="1" dirty="0" smtClean="0">
                <a:cs typeface="Times New Roman" panose="02020603050405020304" pitchFamily="18" charset="0"/>
              </a:rPr>
            </a:b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69173"/>
            <a:ext cx="10820400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Назначение редакторов фрактальной графики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990055"/>
            <a:ext cx="5626100" cy="3228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Автоматическая генерация </a:t>
            </a:r>
            <a:r>
              <a:rPr lang="ru-RU" sz="3200" dirty="0">
                <a:cs typeface="Times New Roman" panose="02020603050405020304" pitchFamily="18" charset="0"/>
              </a:rPr>
              <a:t>изображений путем математических </a:t>
            </a:r>
            <a:r>
              <a:rPr lang="ru-RU" sz="3200" dirty="0" smtClean="0">
                <a:cs typeface="Times New Roman" panose="02020603050405020304" pitchFamily="18" charset="0"/>
              </a:rPr>
              <a:t>расчетов.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27" y="2990055"/>
            <a:ext cx="5101673" cy="32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69173"/>
            <a:ext cx="10820400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Возможности редакторов фрактальной графики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Выбор алгоритма </a:t>
            </a:r>
            <a:r>
              <a:rPr lang="ru-RU" dirty="0"/>
              <a:t>генерации </a:t>
            </a:r>
            <a:r>
              <a:rPr lang="ru-RU" dirty="0" smtClean="0"/>
              <a:t>фрактала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Увеличение фрагмента изображения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Смена цветовой гаммы. </a:t>
            </a:r>
          </a:p>
          <a:p>
            <a:r>
              <a:rPr lang="ru-RU" dirty="0" smtClean="0"/>
              <a:t>Редактирование некоторых топологических параметров. </a:t>
            </a:r>
          </a:p>
          <a:p>
            <a:r>
              <a:rPr lang="ru-RU" dirty="0" smtClean="0"/>
              <a:t>Сохранение полученного изображения.</a:t>
            </a:r>
          </a:p>
          <a:p>
            <a:r>
              <a:rPr lang="ru-RU" dirty="0" smtClean="0"/>
              <a:t>Хранение </a:t>
            </a:r>
            <a:r>
              <a:rPr lang="ru-RU" dirty="0"/>
              <a:t>параметры генерации конкретного </a:t>
            </a:r>
            <a:r>
              <a:rPr lang="ru-RU" dirty="0" smtClean="0"/>
              <a:t>фрактала.</a:t>
            </a:r>
          </a:p>
          <a:p>
            <a:r>
              <a:rPr lang="ru-RU" dirty="0" smtClean="0"/>
              <a:t>Ввод собственных формул.</a:t>
            </a:r>
          </a:p>
          <a:p>
            <a:r>
              <a:rPr lang="ru-RU" dirty="0" smtClean="0"/>
              <a:t>Осуществление дополнительного контроля (например</a:t>
            </a:r>
            <a:r>
              <a:rPr lang="ru-RU" dirty="0"/>
              <a:t>, </a:t>
            </a:r>
            <a:r>
              <a:rPr lang="ru-RU" dirty="0" smtClean="0"/>
              <a:t>фильтрация </a:t>
            </a:r>
            <a:r>
              <a:rPr lang="ru-RU" dirty="0"/>
              <a:t>полученного </a:t>
            </a:r>
            <a:r>
              <a:rPr lang="ru-RU" dirty="0" smtClean="0"/>
              <a:t>изображения). </a:t>
            </a:r>
          </a:p>
          <a:p>
            <a:r>
              <a:rPr lang="ru-RU" dirty="0" smtClean="0"/>
              <a:t>Генерация фрактальной анимации.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Создание фрактальной картинки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62646"/>
              </p:ext>
            </p:extLst>
          </p:nvPr>
        </p:nvGraphicFramePr>
        <p:xfrm>
          <a:off x="685800" y="1955801"/>
          <a:ext cx="1082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2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056473"/>
            <a:ext cx="8610600" cy="1293028"/>
          </a:xfrm>
        </p:spPr>
        <p:txBody>
          <a:bodyPr>
            <a:normAutofit/>
          </a:bodyPr>
          <a:lstStyle/>
          <a:p>
            <a:r>
              <a:rPr lang="ru-RU" sz="3600" b="1" dirty="0"/>
              <a:t>Области использования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224041"/>
              </p:ext>
            </p:extLst>
          </p:nvPr>
        </p:nvGraphicFramePr>
        <p:xfrm>
          <a:off x="673099" y="2244726"/>
          <a:ext cx="7733696" cy="314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118">
                  <a:extLst>
                    <a:ext uri="{9D8B030D-6E8A-4147-A177-3AD203B41FA5}">
                      <a16:colId xmlns:a16="http://schemas.microsoft.com/office/drawing/2014/main" val="64319839"/>
                    </a:ext>
                  </a:extLst>
                </a:gridCol>
                <a:gridCol w="5757578">
                  <a:extLst>
                    <a:ext uri="{9D8B030D-6E8A-4147-A177-3AD203B41FA5}">
                      <a16:colId xmlns:a16="http://schemas.microsoft.com/office/drawing/2014/main" val="1626764367"/>
                    </a:ext>
                  </a:extLst>
                </a:gridCol>
              </a:tblGrid>
              <a:tr h="385398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Область использования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 использования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46578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Компьютерная графика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Построение изображений природных объектов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17935"/>
                  </a:ext>
                </a:extLst>
              </a:tr>
              <a:tr h="220228">
                <a:tc>
                  <a:txBody>
                    <a:bodyPr/>
                    <a:lstStyle/>
                    <a:p>
                      <a:r>
                        <a:rPr lang="ru-RU" dirty="0" smtClean="0"/>
                        <a:t>Нефтехимия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Моделирование пористых материалов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153864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Моделирование</a:t>
                      </a:r>
                      <a:r>
                        <a:rPr lang="ru-RU" baseline="0" dirty="0" smtClean="0"/>
                        <a:t> популяций, описание систем внутренних органов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52800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Построение</a:t>
                      </a:r>
                      <a:r>
                        <a:rPr lang="ru-RU" baseline="0" dirty="0" smtClean="0"/>
                        <a:t> функции </a:t>
                      </a:r>
                      <a:r>
                        <a:rPr lang="ru-RU" dirty="0" smtClean="0"/>
                        <a:t>«Канторова лестница»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48309"/>
                  </a:ext>
                </a:extLst>
              </a:tr>
              <a:tr h="411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Моделирование течения жидкостей, диффузии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659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6" y="1838325"/>
            <a:ext cx="3099405" cy="134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55" y="4708928"/>
            <a:ext cx="3093546" cy="133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6" y="3335539"/>
            <a:ext cx="3099405" cy="12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21573"/>
            <a:ext cx="10820400" cy="1293028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Примеры редакторов фрактальной графики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04357"/>
              </p:ext>
            </p:extLst>
          </p:nvPr>
        </p:nvGraphicFramePr>
        <p:xfrm>
          <a:off x="635000" y="2193925"/>
          <a:ext cx="108712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5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499</TotalTime>
  <Words>1338</Words>
  <Application>Microsoft Office PowerPoint</Application>
  <PresentationFormat>Широкоэкранный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След самолета</vt:lpstr>
      <vt:lpstr>Редакторы фрактальной графики: назначение, возможности, области использования, примеры программ</vt:lpstr>
      <vt:lpstr>Понятие фрактальной графики</vt:lpstr>
      <vt:lpstr>Достоинства фрактальной графики </vt:lpstr>
      <vt:lpstr>Презентация PowerPoint</vt:lpstr>
      <vt:lpstr>Назначение редакторов фрактальной графики</vt:lpstr>
      <vt:lpstr>Возможности редакторов фрактальной графики</vt:lpstr>
      <vt:lpstr>Создание фрактальной картинки</vt:lpstr>
      <vt:lpstr>Области использования </vt:lpstr>
      <vt:lpstr>Примеры редакторов фрактальной графики</vt:lpstr>
      <vt:lpstr>Презентация PowerPoint</vt:lpstr>
      <vt:lpstr>Презентация PowerPoint</vt:lpstr>
      <vt:lpstr>Редакторы фрактальной графики: назначение, возможности, области использования, примеры программ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Редакторы фрактальной графики: назначение, возможности, области использования, примеры программ</dc:title>
  <dc:creator>Наталья Накарякова</dc:creator>
  <cp:lastModifiedBy>Наталья Накарякова</cp:lastModifiedBy>
  <cp:revision>33</cp:revision>
  <dcterms:created xsi:type="dcterms:W3CDTF">2017-10-29T11:19:59Z</dcterms:created>
  <dcterms:modified xsi:type="dcterms:W3CDTF">2017-10-30T15:29:41Z</dcterms:modified>
</cp:coreProperties>
</file>