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62" r:id="rId6"/>
    <p:sldId id="261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1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2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0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6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FD38-3593-46D1-8FD6-DB4EBBD2B49C}" type="datetimeFigureOut">
              <a:rPr lang="ru-RU" smtClean="0"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8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«Народные формы физического воспитания»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 работу 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27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072476" cy="5040560"/>
          </a:xfrm>
        </p:spPr>
      </p:pic>
    </p:spTree>
    <p:extLst>
      <p:ext uri="{BB962C8B-B14F-4D97-AF65-F5344CB8AC3E}">
        <p14:creationId xmlns:p14="http://schemas.microsoft.com/office/powerpoint/2010/main" val="309580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Правила и виды кулачного боя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Кулачные бои обычно проводились по праздникам, а разгул боёв начинался во время Масленицы. По количеству участников они делились на: «улица на улицу», «деревня на деревню», «слобода на слободу». Летом бой проходил на площадях, зимой — на замёрзших реках и озёрах. В боях участвовал и простой народ и торговцы.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Существовали виды кулачного боя: «один на один», «стенка на стенку». Считающийся видом кулачного боя «</a:t>
            </a:r>
            <a:r>
              <a:rPr lang="ru-RU" dirty="0" err="1"/>
              <a:t>сцеплялка</a:t>
            </a:r>
            <a:r>
              <a:rPr lang="ru-RU" dirty="0"/>
              <a:t>-свалка», в действительности — самостоятельное единоборство, русский аналог панкратиона, бой без правил.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65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4" y="1600200"/>
            <a:ext cx="7589691" cy="4525963"/>
          </a:xfrm>
        </p:spPr>
      </p:pic>
    </p:spTree>
    <p:extLst>
      <p:ext uri="{BB962C8B-B14F-4D97-AF65-F5344CB8AC3E}">
        <p14:creationId xmlns:p14="http://schemas.microsoft.com/office/powerpoint/2010/main" val="252403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Становление и первоначальной развитие физической культуры у нарядов страны относится к самому раннему периоду человеческой истории. Разнообразные физические упражнения и игры, обусловленные трудовой военной и бытовой жизнью, прошли большой эволюционный путь.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65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1.Столбов В.В. История физической культуры и спорта: Учебник / Столбов В.В, </a:t>
            </a:r>
            <a:r>
              <a:rPr lang="ru-RU" dirty="0" err="1" smtClean="0"/>
              <a:t>Финогенова</a:t>
            </a:r>
            <a:r>
              <a:rPr lang="ru-RU" dirty="0" smtClean="0"/>
              <a:t> Л.А.: Физкультура и спорт, 200</a:t>
            </a:r>
          </a:p>
          <a:p>
            <a:r>
              <a:rPr lang="ru-RU" dirty="0" smtClean="0"/>
              <a:t>2.Кун Л. Всеобщая история физической культуры и 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30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Введение</a:t>
            </a:r>
          </a:p>
          <a:p>
            <a:pPr marL="0" indent="0">
              <a:buNone/>
            </a:pPr>
            <a:r>
              <a:rPr lang="ru-RU" dirty="0" smtClean="0"/>
              <a:t>1.Первобытное общество</a:t>
            </a:r>
          </a:p>
          <a:p>
            <a:pPr marL="0" indent="0">
              <a:buNone/>
            </a:pPr>
            <a:r>
              <a:rPr lang="ru-RU" dirty="0" smtClean="0"/>
              <a:t>2.Феодальное общество</a:t>
            </a:r>
          </a:p>
          <a:p>
            <a:pPr marL="0" indent="0">
              <a:buNone/>
            </a:pPr>
            <a:r>
              <a:rPr lang="ru-RU" dirty="0" smtClean="0"/>
              <a:t>3.Игры в первобытном обществе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.Кулачные бои</a:t>
            </a:r>
          </a:p>
          <a:p>
            <a:pPr marL="0" indent="0">
              <a:buNone/>
            </a:pPr>
            <a:r>
              <a:rPr lang="ru-RU" dirty="0" smtClean="0"/>
              <a:t>Заключение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58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Возникновение физических упражнений у восточных славян происходило практически так же, как и в других регионах мира. Практика физического воспитания начала складывается у них в 6-9 веках.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3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1.Первобытное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Возникновение ФК было обусловлено условиями жизни первобытных людей, где основными средствами существования было собирательство, охота, рыболовство и т.д. Постоянно соперничество с дикой природой заставляло древнего человека заранее готовиться к этим видам трудовой деятельности. Эта подготовка происходила в ходе магического церемониала, обрядовых танцев, посвящений, игр, имитирующих трудовые, военные и другие действия. У некоторых племен Африки, например, до сих пор сохранились обрядовые и ритуальные танцы, которые использовались как подготовка к охоте. Суть этих церемоний сводилась к тому, что люди изображали то животное, на которое предстояло охотиться и, имитируя процесс охоты, метали в это изображение камни или копья. Смысл магии заключался в том, что древний человек считал, что если победит изображение животного или врага, то и в действительности одержит над ним верх. С другой стороны, через выполнение этих действий осуществлялась передача опыта в выполнении тех или иных движений (а это уже зарождение элементов физического воспитания), а выполняемые движения можно характеризовать как физические упражнения, т.к. они не являлись собственной трудом, военным делом и др.</a:t>
            </a:r>
          </a:p>
        </p:txBody>
      </p:sp>
    </p:spTree>
    <p:extLst>
      <p:ext uri="{BB962C8B-B14F-4D97-AF65-F5344CB8AC3E}">
        <p14:creationId xmlns:p14="http://schemas.microsoft.com/office/powerpoint/2010/main" val="407145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1.Первобытное общество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248472" cy="2830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03" y="4229466"/>
            <a:ext cx="4164969" cy="2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2.Феодальное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период раннего средневековья церковь отрицательно относилось и к физическому воспитанию феодалов. Только в эпоху крестовых походов она изменила своё отношение к военно-физической подготовке рыцарей и не осуждала физическое воспитание светской феодальной знати и даже ввела его среди духовенства и в монашеских орденах.</a:t>
            </a:r>
          </a:p>
          <a:p>
            <a:r>
              <a:rPr lang="ru-RU" dirty="0"/>
              <a:t>Владение тяжелым вооружением (доспехами) требовало от феодала большой физической силы, ловкости и выносливости. Обучение боевым действием стало основой системы военно-физического воспитание феодалов сложившейся в эпоху крестовых походов.</a:t>
            </a:r>
          </a:p>
          <a:p>
            <a:r>
              <a:rPr lang="ru-RU" dirty="0"/>
              <a:t>Воспитание феодалов сводилось к овладению «семью рыцарскими добродетелями»: верховой ездой, фехтованию, стрельбе из лука, плавание, охотой, игрой в шахматы и сочинению стихов.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06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Игры в первобытном обществе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064896" cy="4392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Позже, в связи с начавшимся с разделением труда по возрастным и половыми признаками. Происходила дальнейшая эволюция игр. Они постепенно теряли подражательный характер, становились имитационными, символическими. Игры по –прежнему имитировали трудовой процесс, по живые цели заменялись движущимися мишенями- чучелами, мячами сделанные из шкуры животного и набитыми шерстью, а охотничий инвентарь заменялся специальным, игровыми.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0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2448" cy="3819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924944"/>
            <a:ext cx="4094531" cy="37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3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Кулачные бои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Древней Руси часто проводились кулачные </a:t>
            </a:r>
            <a:r>
              <a:rPr lang="ru-RU" dirty="0" err="1" smtClean="0"/>
              <a:t>бои.Существовали</a:t>
            </a:r>
            <a:r>
              <a:rPr lang="ru-RU" dirty="0" smtClean="0"/>
              <a:t> </a:t>
            </a:r>
            <a:r>
              <a:rPr lang="ru-RU" dirty="0"/>
              <a:t>они в России начиная с глубокой древности до начала XX века. Помимо развлечения, кулачный бой был своеобразной школой войны, развивающей у народа навыки, необходимые для защиты Родины. Для обозначения состязаний кроме термина «кулачный бой» использовались такие как: «кулачки», «</a:t>
            </a:r>
            <a:r>
              <a:rPr lang="ru-RU" dirty="0" err="1"/>
              <a:t>бойовище</a:t>
            </a:r>
            <a:r>
              <a:rPr lang="ru-RU" dirty="0"/>
              <a:t>», «</a:t>
            </a:r>
            <a:r>
              <a:rPr lang="ru-RU" dirty="0" err="1"/>
              <a:t>навкулачки</a:t>
            </a:r>
            <a:r>
              <a:rPr lang="ru-RU" dirty="0"/>
              <a:t>», «кулачная бойка».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772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574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«Народные формы физического воспитания»</vt:lpstr>
      <vt:lpstr>СОДЕРЖАНИЕ</vt:lpstr>
      <vt:lpstr>Введение</vt:lpstr>
      <vt:lpstr>1.Первобытное общество</vt:lpstr>
      <vt:lpstr>1.Первобытное общество</vt:lpstr>
      <vt:lpstr>2.Феодальное общество</vt:lpstr>
      <vt:lpstr>3. Игры в первобытном обществе</vt:lpstr>
      <vt:lpstr>Презентация PowerPoint</vt:lpstr>
      <vt:lpstr>4. Кулачные бои</vt:lpstr>
      <vt:lpstr>Презентация PowerPoint</vt:lpstr>
      <vt:lpstr>Презентация PowerPoint</vt:lpstr>
      <vt:lpstr>Презентация PowerPoint</vt:lpstr>
      <vt:lpstr>Заключение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 теме: «Народные формы физического воспитания».</dc:title>
  <dc:creator>admin</dc:creator>
  <cp:lastModifiedBy>admin</cp:lastModifiedBy>
  <cp:revision>7</cp:revision>
  <dcterms:created xsi:type="dcterms:W3CDTF">2018-09-23T14:58:01Z</dcterms:created>
  <dcterms:modified xsi:type="dcterms:W3CDTF">2018-10-11T00:20:55Z</dcterms:modified>
</cp:coreProperties>
</file>