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9" r:id="rId4"/>
    <p:sldId id="261" r:id="rId5"/>
    <p:sldId id="257" r:id="rId6"/>
    <p:sldId id="262" r:id="rId7"/>
    <p:sldId id="263" r:id="rId8"/>
    <p:sldId id="260" r:id="rId9"/>
    <p:sldId id="264" r:id="rId10"/>
    <p:sldId id="265" r:id="rId11"/>
    <p:sldId id="266" r:id="rId12"/>
    <p:sldId id="270" r:id="rId13"/>
    <p:sldId id="272" r:id="rId14"/>
    <p:sldId id="271" r:id="rId15"/>
    <p:sldId id="274" r:id="rId16"/>
    <p:sldId id="267" r:id="rId17"/>
    <p:sldId id="275" r:id="rId18"/>
    <p:sldId id="27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2624" y="2404534"/>
            <a:ext cx="8091379" cy="164630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технологии: сущность, характеристики, технологии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аспекты управления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52"/>
            <a:ext cx="6461760" cy="3279648"/>
          </a:xfrm>
          <a:prstGeom prst="rect">
            <a:avLst/>
          </a:prstGeom>
        </p:spPr>
      </p:pic>
      <p:pic>
        <p:nvPicPr>
          <p:cNvPr id="3074" name="Picture 2" descr="http://100-bal.ru/pars_docs/refs/212/211225/211225_html_60a888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36" y="0"/>
            <a:ext cx="7900416" cy="3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8" y="143256"/>
            <a:ext cx="3523488" cy="2871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404" y="4242816"/>
            <a:ext cx="4994148" cy="22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" y="0"/>
            <a:ext cx="92487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3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presentation.ru/documents/cbe2a1587206561ab0c73883aed6bee3/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3" y="231648"/>
            <a:ext cx="7620000" cy="59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5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sbiz.ru/wp-content/uploads/2016/11/sistema-upravleniya-personalom-i-osobennosti-ee-vedeni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536448"/>
            <a:ext cx="8400288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0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fleader.ru/files/0/4f46a9f0849e7d6014210f62dcfeb711.html_files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12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76" y="3048002"/>
            <a:ext cx="7249668" cy="3579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5" y="3721499"/>
            <a:ext cx="3023878" cy="2511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846" y="252874"/>
            <a:ext cx="318848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48" y="146113"/>
            <a:ext cx="3000375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3100"/>
            <a:ext cx="3328416" cy="2344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146113"/>
            <a:ext cx="5715000" cy="4200525"/>
          </a:xfrm>
          <a:prstGeom prst="rect">
            <a:avLst/>
          </a:prstGeom>
        </p:spPr>
      </p:pic>
      <p:pic>
        <p:nvPicPr>
          <p:cNvPr id="9218" name="Picture 2" descr="http://www.aup.ru/books/m5/img/image0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9" y="3364229"/>
            <a:ext cx="5124577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tudref.com/im/29/5111/851212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" y="426720"/>
            <a:ext cx="91154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40" y="0"/>
            <a:ext cx="2880360" cy="3456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224" y="3456432"/>
            <a:ext cx="2779776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kazedu.kz/images/referats/a41/124839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1" y="570928"/>
            <a:ext cx="95631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4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016" y="426720"/>
            <a:ext cx="7839456" cy="579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Беккер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Экономический анализ и человеческое поведение / THESIS: теория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история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и социальных институтов и систем: Альманах. -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Т.1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Вып.1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(зима). - М.: Начала-Пресс,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С.24-41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Герцберг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Двухфакторная теория мотивации М.: Издательский дом "Регламент", 2006.</a:t>
            </a:r>
          </a:p>
          <a:p>
            <a:pPr marL="342900" indent="-342900" algn="just">
              <a:buAutoNum type="arabicPeriod" startAt="3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Управляйте людьми эффективно. - М.: Издательство "Дело и сервис", 2008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 startAt="3"/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Кибанов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А.Я. Основы управления персоналом: учебник / А.Я.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Кибанов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-М.: ИНФРА-М,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- 304с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 startAt="3"/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Цыпкин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Ю.А. Управление персоналом: учеб. пособие для вузов / Ю.А.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Цыпкин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ЮНИТИ-ДАНА</a:t>
            </a: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- 446с.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dint.ru/wp-content/uploads/2017/07/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ekonomika/Upravlenie-kak-dejatelnost/0027-027-TSELI-Po-obektam-upravl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4144" y="6278880"/>
            <a:ext cx="2060448" cy="26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 – объект управления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592" y="219456"/>
            <a:ext cx="8168640" cy="1243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- стимулирование к деятельности, процесс побуждения себя и других к работе, воздействие на поведение человека для достижения личных, коллективных и общественных целей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1664209"/>
            <a:ext cx="8095488" cy="49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lyslide.com/thumbs/9172932a5130f5866b26c6474bac28a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536448"/>
            <a:ext cx="7690231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" y="0"/>
            <a:ext cx="6815328" cy="4401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744" y="4242816"/>
            <a:ext cx="4840224" cy="2507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096020"/>
            <a:ext cx="3661791" cy="2532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019" y="187722"/>
            <a:ext cx="3020949" cy="32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8" y="249529"/>
            <a:ext cx="8666667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31808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2" y="3378327"/>
            <a:ext cx="6052947" cy="3462909"/>
          </a:xfrm>
          <a:prstGeom prst="rect">
            <a:avLst/>
          </a:prstGeom>
        </p:spPr>
      </p:pic>
      <p:pic>
        <p:nvPicPr>
          <p:cNvPr id="1030" name="Picture 6" descr="https://m.studwood.ru/imag_/13/75876/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0"/>
            <a:ext cx="4924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0" cy="2999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596" y="3378327"/>
            <a:ext cx="4437031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173</Words>
  <Application>Microsoft Office PowerPoint</Application>
  <PresentationFormat>Широкоэкранный</PresentationFormat>
  <Paragraphs>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Грань</vt:lpstr>
      <vt:lpstr>Современные кадровые технологии: сущность, характеристики,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экономико-психологические проблемы мотивации персонала</dc:title>
  <dc:creator>User Windows</dc:creator>
  <cp:lastModifiedBy>User Windows</cp:lastModifiedBy>
  <cp:revision>25</cp:revision>
  <dcterms:created xsi:type="dcterms:W3CDTF">2018-02-13T15:00:21Z</dcterms:created>
  <dcterms:modified xsi:type="dcterms:W3CDTF">2018-05-19T13:25:11Z</dcterms:modified>
</cp:coreProperties>
</file>