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F69DF-1825-47A8-A13F-352676155CC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4AAC8-49AD-4591-85FB-2B33883CD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6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4AAC8-49AD-4591-85FB-2B33883CD0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93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Традиционно ГИС - технологии применяются в земельном кадастре, кадастре природных ресурсов, экологии, сфере работы с недвижимостью и других областях, требующих оперативного управления ресурсами и принятия решений. Сейчас все шире начинают внедряться ГИС-системы массового пользования, типа электронных планов города, схем движения транспорта.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4AAC8-49AD-4591-85FB-2B33883CD0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1 - Интернет-браузер как средство отображения пользовательского интерфейса; 2 - Интернет-сервер;3 - Сеть Интернет; 4 - пользователь ГИС; 5 - ГИС-приложение; 6 - передача доступных в данный момент образцов ГИС-обработки пользователю в интернет-браузер; 7 - доступные для использования образцы результатов ГИС-обработки, представленные в виде картографических изображений; 8 - условие решаемой геоинформационной задачи; 9 - сопоставление пользователем условия решаемой задачи и образцов результатов ГИС-обработки; 10 - выбор пользователем подходящего образца результата ГИС-обработки; 11 – передача информации о выборе пользователя на сервер ГИС-приложению; 12 - формирование и передача набора требуемых исходных данных пользователю на основе выбранного образца результата; 13 - набор требуемых исходных данных; 14 - визуализация перечня требуемых исходных данных пользователю; 15 - сбор исходных данных; 16 - передача набора исходных данных на сервер в ГИС-приложение; 17 - формирование и передача алгоритма ГИС-обработки профессиональной ГИС; 18 - профессиональная ГИС; 19 - передача результата ГИС-обработки пользователю; 20 - результат ГИС-обработки; 21 - визуализация результата ГИС-обработки в виде карт, диаграмм, графиков, таблиц и др. 22 - передача пользователем условия новой геоинформационной задачи, решение которой недоступно в данный момент с помощью ГИС-приложения; 23 - специалист в области ГИС-технологий; 24 - подготовка ГИС-приложения специалистом для автоматического формирования алгоритма ГИС-обработки и обновление набора доступных в данный момент образцов результатов ГИС-обработки.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4AAC8-49AD-4591-85FB-2B33883CD07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6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Система автоматизированного проектирования автомобильных дорог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IndorCAD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5.0 предназначена для проектирования автомобильных дорог всех технических категорий на стадии их строительства, реконструкции и ремонта.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4AAC8-49AD-4591-85FB-2B33883CD07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2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5A326-D710-4A81-BE1F-8DB44CC97337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218A5-8678-4AF5-A842-E28D0B58967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Геоинформационные технологии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1690" t="9462" r="7004" b="52581"/>
          <a:stretch>
            <a:fillRect/>
          </a:stretch>
        </p:blipFill>
        <p:spPr bwMode="auto">
          <a:xfrm>
            <a:off x="323528" y="2276872"/>
            <a:ext cx="8208912" cy="376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570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Информационные связи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Просмотр </a:t>
            </a:r>
            <a:r>
              <a:rPr lang="ru-RU" dirty="0"/>
              <a:t>и редактирование семантических данных: запросы и ответы.</a:t>
            </a:r>
          </a:p>
          <a:p>
            <a:pPr lvl="0"/>
            <a:r>
              <a:rPr lang="ru-RU" dirty="0"/>
              <a:t>Экспорт и импорт фото, видео, схем, чертежей документов; вывод отчетов.</a:t>
            </a:r>
          </a:p>
          <a:p>
            <a:pPr lvl="0"/>
            <a:r>
              <a:rPr lang="ru-RU" dirty="0"/>
              <a:t>Хранение всех видов данных в СУБД.</a:t>
            </a:r>
          </a:p>
          <a:p>
            <a:pPr lvl="0"/>
            <a:r>
              <a:rPr lang="ru-RU" dirty="0"/>
              <a:t>Визуализация карт, планов, просмотр и навигации, поиск и анализ.</a:t>
            </a:r>
          </a:p>
          <a:p>
            <a:pPr lvl="0"/>
            <a:r>
              <a:rPr lang="ru-RU" dirty="0"/>
              <a:t>Хранение готовых чертежей и СУБД.</a:t>
            </a:r>
          </a:p>
          <a:p>
            <a:pPr lvl="0"/>
            <a:r>
              <a:rPr lang="ru-RU" dirty="0"/>
              <a:t>Хранение графических, фото и видео и других видов документов СУБД.</a:t>
            </a:r>
          </a:p>
          <a:p>
            <a:pPr lvl="0"/>
            <a:r>
              <a:rPr lang="ru-RU" dirty="0"/>
              <a:t>Использование чертежей и других видов графики как «подложки» на картах.</a:t>
            </a:r>
          </a:p>
          <a:p>
            <a:pPr lvl="0"/>
            <a:r>
              <a:rPr lang="ru-RU" dirty="0"/>
              <a:t>Экспорт и импорт фото, схем и чертежей в САПР.</a:t>
            </a:r>
          </a:p>
          <a:p>
            <a:pPr lvl="0"/>
            <a:r>
              <a:rPr lang="ru-RU" dirty="0"/>
              <a:t>Экспорт и импорт геометрии по проектируемым и существующим объектам.</a:t>
            </a:r>
          </a:p>
          <a:p>
            <a:pPr lvl="0"/>
            <a:r>
              <a:rPr lang="ru-RU" dirty="0"/>
              <a:t>Использование карт как «подложки» при проектировании; наложение проектных моделей на карты ГИС.</a:t>
            </a:r>
          </a:p>
          <a:p>
            <a:pPr lvl="0"/>
            <a:r>
              <a:rPr lang="ru-RU" dirty="0"/>
              <a:t>Экспорт и импорт фото, схем и карт в САПР.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0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 помощью </a:t>
            </a:r>
            <a:r>
              <a:rPr lang="ru-RU" dirty="0" err="1"/>
              <a:t>IndorGIS</a:t>
            </a:r>
            <a:r>
              <a:rPr lang="ru-RU" dirty="0"/>
              <a:t> можно выполнять полный цикл работ от ввода и редактирования пространственных данных, создания тематических карт до выполнения пространственного анализа данных и принятия решений.</a:t>
            </a:r>
          </a:p>
          <a:p>
            <a:r>
              <a:rPr lang="ru-RU" dirty="0"/>
              <a:t>Отличительной особенностью ГИС </a:t>
            </a:r>
            <a:r>
              <a:rPr lang="ru-RU" dirty="0" err="1"/>
              <a:t>IndorGIS</a:t>
            </a:r>
            <a:r>
              <a:rPr lang="ru-RU" dirty="0"/>
              <a:t> является то, что она поддерживает работу с графическими данными, присущими как ГИС, так и САПР. Это делает систему незаменимой в задачах, требующих комбинированных возможностей ГИС и САПР</a:t>
            </a:r>
            <a:r>
              <a:rPr lang="ru-RU" dirty="0" smtClean="0"/>
              <a:t>.</a:t>
            </a:r>
          </a:p>
          <a:p>
            <a:r>
              <a:rPr lang="ru-RU" dirty="0"/>
              <a:t>В настоящее время </a:t>
            </a:r>
            <a:r>
              <a:rPr lang="ru-RU" dirty="0" err="1"/>
              <a:t>IndorGIS</a:t>
            </a:r>
            <a:r>
              <a:rPr lang="ru-RU" dirty="0"/>
              <a:t> применяется во многих отраслях экономики. На ее основе создано множество прикладных решений в области управления автомобильными дорогами и инженерными сетями (электрическими, водопроводными, тепловыми, газовыми, сетями водоотведения), землей и недвижимостью.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32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Модуль </a:t>
            </a:r>
            <a:r>
              <a:rPr lang="ru-RU" dirty="0" err="1"/>
              <a:t>IndorTransport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Модуль </a:t>
            </a:r>
            <a:r>
              <a:rPr lang="ru-RU" dirty="0" err="1"/>
              <a:t>IndorTransport</a:t>
            </a:r>
            <a:r>
              <a:rPr lang="ru-RU" dirty="0"/>
              <a:t> позволяет решать следующие задачи:</a:t>
            </a:r>
          </a:p>
          <a:p>
            <a:r>
              <a:rPr lang="ru-RU" dirty="0"/>
              <a:t>- поиск кратчайших маршрутов между пунктами по </a:t>
            </a:r>
            <a:r>
              <a:rPr lang="ru-RU" dirty="0" err="1"/>
              <a:t>уличнодорожной</a:t>
            </a:r>
            <a:r>
              <a:rPr lang="ru-RU" dirty="0"/>
              <a:t> сети или по сети маршрутного транспорта;</a:t>
            </a:r>
          </a:p>
          <a:p>
            <a:r>
              <a:rPr lang="ru-RU" dirty="0"/>
              <a:t>- планирование кратчайших маршрутов обхода заданных пунктов на карте пешком, по улично-дорожной сети или по сети маршрутного транспорта;</a:t>
            </a:r>
          </a:p>
          <a:p>
            <a:r>
              <a:rPr lang="ru-RU" dirty="0"/>
              <a:t>- поиск ближайших пунктов обслуживания для заданных точек событий по транспортной сети;</a:t>
            </a:r>
          </a:p>
          <a:p>
            <a:r>
              <a:rPr lang="ru-RU" dirty="0"/>
              <a:t>- построение зон ближайшего транспортного обслуживания за данными сервисными пунктами.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68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САПР </a:t>
            </a:r>
            <a:r>
              <a:rPr lang="ru-RU" dirty="0" err="1"/>
              <a:t>IndorCAD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Наиболее часто при проектировании автомобильных дорог в САПР </a:t>
            </a:r>
            <a:r>
              <a:rPr lang="ru-RU" dirty="0" err="1"/>
              <a:t>IndorCAD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 используется две поверхности: существующая (для которой исходными данными являются обработанные данные инженерно-геодезических изысканий) и проектная (поверхность, строящаяся на основе выполняемых инженером-проектировщиком проектных решений).</a:t>
            </a:r>
          </a:p>
          <a:p>
            <a:r>
              <a:rPr lang="ru-RU" dirty="0"/>
              <a:t>Средства анализа поверхностей в </a:t>
            </a:r>
            <a:r>
              <a:rPr lang="ru-RU" dirty="0" err="1"/>
              <a:t>IndorCAD</a:t>
            </a:r>
            <a:r>
              <a:rPr lang="ru-RU" dirty="0"/>
              <a:t> позволяют построить разность между любыми двумя поверхностями и рассчитать объём земляных работ, которые необходимо произвести, чтобы «превратить» одну поверхность в другую. Так могут быть вычислены, например, объемы насыпей и выемок при проектировании новой автомобильной дороги, а также (при сравнении проектной поверхности и поверхности, построенной по результатам исполнительной съёмки) для оценки точности исполнения проекта строителями.</a:t>
            </a:r>
          </a:p>
          <a:p>
            <a:pPr lvl="0"/>
            <a:r>
              <a:rPr lang="ru-RU" dirty="0"/>
              <a:t>САПР </a:t>
            </a:r>
            <a:r>
              <a:rPr lang="ru-RU" dirty="0" err="1"/>
              <a:t>IndorCAD</a:t>
            </a:r>
            <a:r>
              <a:rPr lang="ru-RU" dirty="0"/>
              <a:t> встроены средства трехмерной визуализации проекта, позволяющие проводить визуальный анализ качества подготовки существующей поверхности, а также визуализировать проектные решения. Все изменения в проекте, выполняемые пользователем, немедленно отображаются в окне ЗD-вида.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27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Геодезические изыскания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Инженерно-геодезические изыскания для строительства должны обеспечивать получение топографо-геодезических материалов и данных о ситуации и рельефе местности (в том числе дна водотоков, водоемов и акваторий), существующих зданиях и сооружениях (наземных, подземных и надземных) и других элементах планировки (в цифровой, графической, фотографической и иных формах), необходимых для комплексной оценки природных и техногенных условий территории (акватории) строительства и обоснования проектирования, строительства, эксплуатации и ликвидации объектов, а также создания и ведения государственных кадастров, обеспечения управления территорией, проведения операций с недвижимостью.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29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Перечень программного обеспечения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686581"/>
              </p:ext>
            </p:extLst>
          </p:nvPr>
        </p:nvGraphicFramePr>
        <p:xfrm>
          <a:off x="755576" y="1772816"/>
          <a:ext cx="7416824" cy="472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5075"/>
                <a:gridCol w="3831749"/>
              </a:tblGrid>
              <a:tr h="377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Типы программного обеспечения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программного обеспечения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  <a:tr h="517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Базовое программное обеспечение для обработки геодезических измерений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AUTOCAD Microstation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  <a:tr h="796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Универсальное специализированное программное обеспечение для обработки геодезических измерений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GEONICS </a:t>
                      </a:r>
                      <a:r>
                        <a:rPr lang="ru-RU" sz="1400" dirty="0">
                          <a:effectLst/>
                        </a:rPr>
                        <a:t>Изыскания</a:t>
                      </a:r>
                      <a:r>
                        <a:rPr lang="en-US" sz="1400" dirty="0">
                          <a:effectLst/>
                        </a:rPr>
                        <a:t> (RGS, RGS PL) CREDODAT 3.1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  <a:tr h="517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Программное обеспечение для работы с электронным тахеометром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LISCAD (Leica), Trimble </a:t>
                      </a:r>
                      <a:r>
                        <a:rPr lang="en-US" sz="1400" dirty="0" err="1">
                          <a:effectLst/>
                        </a:rPr>
                        <a:t>Geomatic</a:t>
                      </a:r>
                      <a:r>
                        <a:rPr lang="en-US" sz="1400" dirty="0">
                          <a:effectLst/>
                        </a:rPr>
                        <a:t> Office (Trimble) </a:t>
                      </a:r>
                      <a:r>
                        <a:rPr lang="ru-RU" sz="1400" dirty="0">
                          <a:effectLst/>
                        </a:rPr>
                        <a:t>и аналоги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  <a:tr h="1525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Программное обеспечение для работы с наземным лазерным сканером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Cyclone (Leica), </a:t>
                      </a:r>
                      <a:r>
                        <a:rPr lang="en-US" sz="1400" dirty="0" err="1">
                          <a:effectLst/>
                        </a:rPr>
                        <a:t>Riegl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Riscan</a:t>
                      </a:r>
                      <a:r>
                        <a:rPr lang="en-US" sz="1400" dirty="0">
                          <a:effectLst/>
                        </a:rPr>
                        <a:t> Pro (</a:t>
                      </a:r>
                      <a:r>
                        <a:rPr lang="en-US" sz="1400" dirty="0" err="1">
                          <a:effectLst/>
                        </a:rPr>
                        <a:t>Riegl</a:t>
                      </a:r>
                      <a:r>
                        <a:rPr lang="en-US" sz="1400" dirty="0">
                          <a:effectLst/>
                        </a:rPr>
                        <a:t>), Real Works Survey (Trimble), </a:t>
                      </a:r>
                      <a:r>
                        <a:rPr lang="en-US" sz="1400" dirty="0" err="1">
                          <a:effectLst/>
                        </a:rPr>
                        <a:t>PointCloud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Kubit</a:t>
                      </a:r>
                      <a:r>
                        <a:rPr lang="en-US" sz="1400" dirty="0">
                          <a:effectLst/>
                        </a:rPr>
                        <a:t>), </a:t>
                      </a:r>
                      <a:r>
                        <a:rPr lang="en-US" sz="1400" dirty="0" err="1">
                          <a:effectLst/>
                        </a:rPr>
                        <a:t>RapidForm</a:t>
                      </a:r>
                      <a:r>
                        <a:rPr lang="en-US" sz="1400" dirty="0">
                          <a:effectLst/>
                        </a:rPr>
                        <a:t> (INUS Technology), Polygon Editing Tool (Konica Minolta) </a:t>
                      </a:r>
                      <a:r>
                        <a:rPr lang="ru-RU" sz="1400" dirty="0">
                          <a:effectLst/>
                        </a:rPr>
                        <a:t>и аналоги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  <a:tr h="654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Программное обеспечение для фотограмметрической обработки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PHOTOMOD («Ракурс», РФ)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2" marR="49172" marT="49172" marB="491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63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ГИТ позволяет выполнять над множествами картографических объектов операции, подобные обычным реляционным (JOIN, UNION, INTERSECTION). Операции этой группы называются оверлейными, так как используют в разных вариантах пространственное наложение одного множества объектов на другое. Фактически оверлейные операции обладают большим аналитическим потенциалом, и для многих сфер применения ГИТ являются основными, обеспечивая решение прикладных задач (землепользования, комплексной оценки территорий и другие).</a:t>
            </a:r>
          </a:p>
          <a:p>
            <a:r>
              <a:rPr lang="ru-RU" dirty="0"/>
              <a:t>ГИТ предлагает совершенно новый путь развития картографии. Прежде всего, преодолеваются основные недостатки обычных карт: статичность данных и ограниченность емкости "бумаги" как носителя информации. В последние десятилетия не только сложные специализированные карты типа экологических, но и ряд обычных бумажных карт из-за перегруженности информацией становятся "нечитаемыми". ГИТ решает эту проблему путем управления визуализацией информации. Появляется возможность выводить на экран или на твердую копию только те объекты или их множества, которые необходимы пользователю в данный момент. То есть фактически осуществляется переход от сложных комплексных карт к серии взаимоувязанных частных карт. При этом обеспечивается лучшая структурированность информации, что позволяет ее эффективно использовать.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57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Геоинформационные технологии (ГИТ)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ГИТ</a:t>
            </a:r>
            <a:r>
              <a:rPr lang="en-US" dirty="0" smtClean="0"/>
              <a:t> - </a:t>
            </a:r>
            <a:r>
              <a:rPr lang="ru-RU" dirty="0" smtClean="0"/>
              <a:t>это </a:t>
            </a:r>
            <a:r>
              <a:rPr lang="ru-RU" dirty="0"/>
              <a:t>информационные технологии обработки географически организованной информации.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Основной особенностью ГИС, определяющей ее преимущества в сравнении с другими АИС, является наличие</a:t>
            </a:r>
            <a:r>
              <a:rPr lang="ru-RU" dirty="0"/>
              <a:t> геоинформационной основы, то есть цифровых карт (ЦК), дающих необходимую информацию о земной поверхности.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Геоинформационные технологии предназначены для широкого внедрения в практику методов и средств работы с пространственно-временными данными, представляемыми в виде системы электронных карт, и предметно-ориентированных сред обработки разнородной информации для различных категорий пользователей.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48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геоинформационных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Используя ГИС-технологии, вы получаете возможность: значительно повысить оперативность всех этапов работы с пространственно-распределенными данными, начиная от ввода исходной информации, ее анализа и до выработки конкретного решения; использовать для ввода и обновления информации в базе данных современные электронные средства геодезии и системы глобального позиционирования (GPS), а значит - постоянно иметь самую точную и свежую информацию; заручиться высокой компетенцией специалистов, разрабатывающих программное обеспечение для ГИС-систем; для того, чтобы использовать, например, программы расчета распространения загрязнений, не нужно иметь математического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42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Применение</a:t>
            </a:r>
            <a:r>
              <a:rPr lang="uk-UA" dirty="0" smtClean="0"/>
              <a:t> 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ГИС, или Географические Информационные Системы - это компьютерные системы, позволяющие эффективно работать с пространственно - распределенной информацией. Они являются закономерным расширением концепции Баз Данных, дополняя их наглядностью представления и возможностью решать задачи пространственного анализа.</a:t>
            </a:r>
          </a:p>
          <a:p>
            <a:r>
              <a:rPr lang="ru-RU" dirty="0"/>
              <a:t>Практически в любой сфере деятельности мы встречаемся с информацией такого рода, представленной в виде карт, планов, схем, диаграмм и пр. Это может быть схема метро или план здания, карта экологического мониторинга территории или схема взаимосвязей между офисами компании, атлас земельного кадастра или карта природных ресурсов и многое, многое другое. ГИС дает возможность накапливать и анализировать подобную информацию, оперативно находить нужные сведения и отображать их в удобном для использования виде. Применение ГИС-технологий позволяет резко увеличить оперативность и качество работы с пространственно - распределенной информацией по сравнению с традиционными "бумажными" методами.</a:t>
            </a:r>
          </a:p>
          <a:p>
            <a:r>
              <a:rPr lang="ru-RU" dirty="0"/>
              <a:t>Области применения ГИС сегодня крайне разнообразны: землеустройство, контроль ресурсов, экология, муниципальное управление, транспорт, экономика, социальные задачи и многое другое. В России происходит взрывной рост интереса к данным технологиям.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82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 осуществления справочно-аналитических функций ГИС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Технический результат заключается в расширении сферы применения и увеличении числа пользователей геоинформационных систем (ГИС). 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Рисунок 3" descr="2473963-s2 (1)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7616" y="2348880"/>
            <a:ext cx="617474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0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Сущность способа осуществления справочно-аналитических функций ГИС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Способ осуществления справочно-аналитических функций ГИС включает использование базовых функций ГИС-обработки множеством пользователей, не являющихся специалистами в области </a:t>
            </a:r>
            <a:r>
              <a:rPr lang="ru-RU" dirty="0" err="1"/>
              <a:t>геоинформатики</a:t>
            </a:r>
            <a:r>
              <a:rPr lang="ru-RU" dirty="0"/>
              <a:t> по сети Интернет. А также предполагает использование баз данных, расположенных на удаленных серверах, и использование растровой и векторной графической информации, наложение слоев с широким спектром данных на слой с географической основой, создание и хранение персональных геоинформационных данных на одном удаленном сервере. Результаты ГИС-обработки сохраняют на персональный компьютер пользователя без участия пользователя, посредством ГИС-приложения, представляющего собой программный модуль, подготовленный специалистом в области ГИС-технологий. Далее ГИС-приложение формирует и отсылает пользователю набор доступных в данный момент образцов результатов ГИС-обработки в виде картографических изображений. После чего пользователь сопоставляет поставленную перед ним справочно-аналитическую геоинформационную задачу с образцами результатов ГИС-обработки и выбирает наиболее подходящий образец. </a:t>
            </a:r>
          </a:p>
        </p:txBody>
      </p:sp>
    </p:spTree>
    <p:extLst>
      <p:ext uri="{BB962C8B-B14F-4D97-AF65-F5344CB8AC3E}">
        <p14:creationId xmlns:p14="http://schemas.microsoft.com/office/powerpoint/2010/main" val="420006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Применение в </a:t>
            </a:r>
            <a:r>
              <a:rPr lang="ru-RU" dirty="0" smtClean="0"/>
              <a:t>строительстве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ГИС автомобильных дорог </a:t>
            </a:r>
            <a:r>
              <a:rPr lang="ru-RU" dirty="0" err="1"/>
              <a:t>IndorGIS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 – это не одна какая-то программа, а комплексное программное решение для дорожной отрасли. Различные организации, работающие в дорожной или в смежных отраслях, могут использовать в своей деятельности отдельные блоки этой системы для решения своих специфических задач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Важнейшими базовыми компонентами геоинформационной системы автомобильных дорог </a:t>
            </a:r>
            <a:r>
              <a:rPr lang="ru-RU" dirty="0" err="1"/>
              <a:t>IndorGIS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 являются ГИС </a:t>
            </a:r>
            <a:r>
              <a:rPr lang="ru-RU" dirty="0" err="1"/>
              <a:t>IndorGIS</a:t>
            </a:r>
            <a:r>
              <a:rPr lang="ru-RU" dirty="0"/>
              <a:t> и информационная система </a:t>
            </a:r>
            <a:r>
              <a:rPr lang="ru-RU" dirty="0" err="1"/>
              <a:t>Indorlnfo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, которые взаимно дополняют друг друга в управлении графической и атрибутивной информацией. Вокруг этих систем организовано все взаимодействие с другими компонентами программного комплекса. Весь программный комплекс </a:t>
            </a:r>
            <a:r>
              <a:rPr lang="ru-RU" dirty="0" err="1"/>
              <a:t>IndorGIS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 построен с использованием открытых объектно-ориентированных технологий </a:t>
            </a:r>
            <a:r>
              <a:rPr lang="ru-RU" dirty="0" err="1"/>
              <a:t>ActiveX</a:t>
            </a:r>
            <a:r>
              <a:rPr lang="ru-RU" dirty="0"/>
              <a:t>. По данной технологии организовано взаимодействие внутри </a:t>
            </a:r>
            <a:r>
              <a:rPr lang="ru-RU" dirty="0" err="1"/>
              <a:t>IndorGIS</a:t>
            </a:r>
            <a:r>
              <a:rPr lang="ru-RU" dirty="0"/>
              <a:t>/</a:t>
            </a:r>
            <a:r>
              <a:rPr lang="ru-RU" dirty="0" err="1"/>
              <a:t>Road</a:t>
            </a:r>
            <a:r>
              <a:rPr lang="ru-RU" dirty="0"/>
              <a:t>, а также можно легко интегрировать с другими системами.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75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Состав ГИС автомобильных дорог </a:t>
            </a:r>
            <a:r>
              <a:rPr lang="ru-RU" dirty="0" err="1"/>
              <a:t>IndorGIS</a:t>
            </a:r>
            <a:r>
              <a:rPr lang="ru-RU" dirty="0"/>
              <a:t>/</a:t>
            </a:r>
            <a:r>
              <a:rPr lang="ru-RU" dirty="0" err="1"/>
              <a:t>Road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19847" t="17729" r="10144" b="22607"/>
          <a:stretch>
            <a:fillRect/>
          </a:stretch>
        </p:blipFill>
        <p:spPr bwMode="auto">
          <a:xfrm>
            <a:off x="1979713" y="1700809"/>
            <a:ext cx="5184576" cy="462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75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Информационные связи компонентов </a:t>
            </a:r>
            <a:r>
              <a:rPr lang="ru-RU" dirty="0" err="1" smtClean="0"/>
              <a:t>IndorGIS</a:t>
            </a:r>
            <a:r>
              <a:rPr lang="ru-RU" dirty="0" smtClean="0"/>
              <a:t>/</a:t>
            </a:r>
            <a:r>
              <a:rPr lang="ru-RU" dirty="0" err="1" smtClean="0"/>
              <a:t>Road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21385" t="15439" r="16202" b="40634"/>
          <a:stretch>
            <a:fillRect/>
          </a:stretch>
        </p:blipFill>
        <p:spPr bwMode="auto">
          <a:xfrm>
            <a:off x="2367423" y="1935163"/>
            <a:ext cx="440915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5610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1721</Words>
  <Application>Microsoft Office PowerPoint</Application>
  <PresentationFormat>Экран (4:3)</PresentationFormat>
  <Paragraphs>70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Геоинформационные технологии</vt:lpstr>
      <vt:lpstr>Геоинформационные технологии (ГИТ) </vt:lpstr>
      <vt:lpstr>Преимущества геоинформационных технологий</vt:lpstr>
      <vt:lpstr>Применение ГИТ</vt:lpstr>
      <vt:lpstr>Способ осуществления справочно-аналитических функций ГИС</vt:lpstr>
      <vt:lpstr>Сущность способа осуществления справочно-аналитических функций ГИС </vt:lpstr>
      <vt:lpstr>Применение в строительстве</vt:lpstr>
      <vt:lpstr>Состав ГИС автомобильных дорог IndorGIS/Road</vt:lpstr>
      <vt:lpstr>Информационные связи компонентов IndorGIS/Road</vt:lpstr>
      <vt:lpstr>Информационные связи:</vt:lpstr>
      <vt:lpstr>Презентация PowerPoint</vt:lpstr>
      <vt:lpstr>Модуль IndorTransport </vt:lpstr>
      <vt:lpstr>САПР IndorCAD/Road </vt:lpstr>
      <vt:lpstr>Геодезические изыскания</vt:lpstr>
      <vt:lpstr>Перечень программного обеспечения</vt:lpstr>
      <vt:lpstr>Заключение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Геоинформационные технологии</dc:title>
  <dc:creator>Admin</dc:creator>
  <cp:lastModifiedBy>Admin</cp:lastModifiedBy>
  <cp:revision>10</cp:revision>
  <dcterms:created xsi:type="dcterms:W3CDTF">2019-01-16T15:25:26Z</dcterms:created>
  <dcterms:modified xsi:type="dcterms:W3CDTF">2019-01-16T16:09:09Z</dcterms:modified>
</cp:coreProperties>
</file>