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к количественной и качественной оценке здоровья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81138"/>
            <a:ext cx="742955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оценка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определяют частоту сердечных сокращений, артериальное давление, жизненную емкость легких утром в покое, а затем определяют эти же показатели после нагрузки (бег 2 км, подтягивание, сгибание туловища и др.) и по специальной таблице рассчитывают уровень здоровья в баллах.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 </a:t>
            </a:r>
            <a:r>
              <a:rPr lang="ru-RU" dirty="0" smtClean="0"/>
              <a:t>примеру, если взрослый человек 2 км пробегает более чем за 11 минут (для женщин) или за 9,5 минут (для мужчин), то это неблагоприятный показатель, который говорит о том, что организм слабо тренирован, а значит, есть риск заболеваний сердечно сосудистой и других систем организма.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Количественные показатели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комплексность и системность,</a:t>
            </a:r>
          </a:p>
          <a:p>
            <a:r>
              <a:rPr lang="ru-RU" dirty="0" smtClean="0"/>
              <a:t>функциональность (оценивать состояние с учетом стиля жизни человека, его профессиональной деятельности и др.),</a:t>
            </a:r>
          </a:p>
          <a:p>
            <a:r>
              <a:rPr lang="ru-RU" dirty="0" err="1" smtClean="0"/>
              <a:t>многоуровневость</a:t>
            </a:r>
            <a:r>
              <a:rPr lang="ru-RU" dirty="0" smtClean="0"/>
              <a:t> (определение всех возможных градаций уровня здоровья),</a:t>
            </a:r>
          </a:p>
          <a:p>
            <a:r>
              <a:rPr lang="ru-RU" dirty="0" smtClean="0"/>
              <a:t>индивидуальность, в том числе генетическая.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Методика В.Н. Кирой, В.Б. </a:t>
            </a:r>
            <a:r>
              <a:rPr lang="ru-RU" dirty="0" err="1" smtClean="0"/>
              <a:t>Войнов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858180" cy="55721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5892" y="642938"/>
            <a:ext cx="7362322" cy="53641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858180" cy="54292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154</Words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Подходы к количественной и качественной оценке здоровья</vt:lpstr>
      <vt:lpstr>Качественная оценка</vt:lpstr>
      <vt:lpstr>Количественные показатели</vt:lpstr>
      <vt:lpstr>Методика В.Н. Кирой, В.Б. Войнов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количественной и качественной оценке здоровья</dc:title>
  <dc:creator>Admin</dc:creator>
  <cp:lastModifiedBy>Admin</cp:lastModifiedBy>
  <cp:revision>8</cp:revision>
  <dcterms:created xsi:type="dcterms:W3CDTF">2018-10-06T04:52:56Z</dcterms:created>
  <dcterms:modified xsi:type="dcterms:W3CDTF">2018-10-06T05:05:00Z</dcterms:modified>
</cp:coreProperties>
</file>