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F3E3E-DF09-47C7-B076-C1EB658DE0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627E00-E970-4DD9-BB8B-4274126186ED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</a:rPr>
            <a:t>Режим труда и отдыха</a:t>
          </a:r>
          <a:endParaRPr lang="ru-RU" sz="2800" dirty="0">
            <a:solidFill>
              <a:schemeClr val="bg2">
                <a:lumMod val="25000"/>
              </a:schemeClr>
            </a:solidFill>
          </a:endParaRPr>
        </a:p>
      </dgm:t>
    </dgm:pt>
    <dgm:pt modelId="{2D42F83E-3BD5-4A87-A134-4F6D39BB075B}" type="parTrans" cxnId="{F9470195-FD01-4A28-9E44-885D1FDE9A6F}">
      <dgm:prSet/>
      <dgm:spPr/>
      <dgm:t>
        <a:bodyPr/>
        <a:lstStyle/>
        <a:p>
          <a:endParaRPr lang="ru-RU"/>
        </a:p>
      </dgm:t>
    </dgm:pt>
    <dgm:pt modelId="{7089DBB2-EED2-443C-9465-BCB65F99F632}" type="sibTrans" cxnId="{F9470195-FD01-4A28-9E44-885D1FDE9A6F}">
      <dgm:prSet/>
      <dgm:spPr/>
      <dgm:t>
        <a:bodyPr/>
        <a:lstStyle/>
        <a:p>
          <a:endParaRPr lang="ru-RU"/>
        </a:p>
      </dgm:t>
    </dgm:pt>
    <dgm:pt modelId="{7595C035-292D-4604-9A37-D807E0E201D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</a:rPr>
            <a:t>Организация сна</a:t>
          </a:r>
          <a:endParaRPr lang="ru-RU" sz="2800" dirty="0">
            <a:solidFill>
              <a:schemeClr val="bg2">
                <a:lumMod val="25000"/>
              </a:schemeClr>
            </a:solidFill>
          </a:endParaRPr>
        </a:p>
      </dgm:t>
    </dgm:pt>
    <dgm:pt modelId="{4D2EE02D-DA7B-48E8-99B7-3BCF5C7E1A8E}" type="parTrans" cxnId="{9BCA9547-47D3-40B1-B135-054DD404F6F2}">
      <dgm:prSet/>
      <dgm:spPr/>
      <dgm:t>
        <a:bodyPr/>
        <a:lstStyle/>
        <a:p>
          <a:endParaRPr lang="ru-RU"/>
        </a:p>
      </dgm:t>
    </dgm:pt>
    <dgm:pt modelId="{A5E250AC-875F-4678-9BAF-27F7714BD4A7}" type="sibTrans" cxnId="{9BCA9547-47D3-40B1-B135-054DD404F6F2}">
      <dgm:prSet/>
      <dgm:spPr/>
      <dgm:t>
        <a:bodyPr/>
        <a:lstStyle/>
        <a:p>
          <a:endParaRPr lang="ru-RU"/>
        </a:p>
      </dgm:t>
    </dgm:pt>
    <dgm:pt modelId="{563553D9-286B-4884-8CB5-6DA4EA2A573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</a:rPr>
            <a:t>Режим питания</a:t>
          </a:r>
          <a:endParaRPr lang="ru-RU" sz="2800" dirty="0">
            <a:solidFill>
              <a:schemeClr val="bg2">
                <a:lumMod val="25000"/>
              </a:schemeClr>
            </a:solidFill>
          </a:endParaRPr>
        </a:p>
      </dgm:t>
    </dgm:pt>
    <dgm:pt modelId="{BBECC833-2E1B-47FD-BF29-886D5D0B2CB4}" type="parTrans" cxnId="{86DC192A-E707-4BAD-81A3-5B7D224F0317}">
      <dgm:prSet/>
      <dgm:spPr/>
      <dgm:t>
        <a:bodyPr/>
        <a:lstStyle/>
        <a:p>
          <a:endParaRPr lang="ru-RU"/>
        </a:p>
      </dgm:t>
    </dgm:pt>
    <dgm:pt modelId="{6AA4E797-2324-4CE3-8D94-FA63BD230750}" type="sibTrans" cxnId="{86DC192A-E707-4BAD-81A3-5B7D224F0317}">
      <dgm:prSet/>
      <dgm:spPr/>
      <dgm:t>
        <a:bodyPr/>
        <a:lstStyle/>
        <a:p>
          <a:endParaRPr lang="ru-RU"/>
        </a:p>
      </dgm:t>
    </dgm:pt>
    <dgm:pt modelId="{0B533E97-356B-486A-9BF6-B3BEB318EB6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</a:rPr>
            <a:t>Организация двигательной активности</a:t>
          </a:r>
          <a:endParaRPr lang="ru-RU" sz="2800" dirty="0">
            <a:solidFill>
              <a:schemeClr val="bg2">
                <a:lumMod val="25000"/>
              </a:schemeClr>
            </a:solidFill>
          </a:endParaRPr>
        </a:p>
      </dgm:t>
    </dgm:pt>
    <dgm:pt modelId="{652D9ED0-5AA0-479F-94A8-40E5DABB5903}" type="parTrans" cxnId="{A374BE19-EB07-41C6-A2B9-4E938FAF74FA}">
      <dgm:prSet/>
      <dgm:spPr/>
      <dgm:t>
        <a:bodyPr/>
        <a:lstStyle/>
        <a:p>
          <a:endParaRPr lang="ru-RU"/>
        </a:p>
      </dgm:t>
    </dgm:pt>
    <dgm:pt modelId="{28F94950-1C1E-4B33-8B5A-32F379108DBC}" type="sibTrans" cxnId="{A374BE19-EB07-41C6-A2B9-4E938FAF74FA}">
      <dgm:prSet/>
      <dgm:spPr/>
      <dgm:t>
        <a:bodyPr/>
        <a:lstStyle/>
        <a:p>
          <a:endParaRPr lang="ru-RU"/>
        </a:p>
      </dgm:t>
    </dgm:pt>
    <dgm:pt modelId="{AD25AA9B-0A25-4C5A-B790-DDEBB9FB736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</a:rPr>
            <a:t>Личная гигиена, закаливание</a:t>
          </a:r>
          <a:endParaRPr lang="ru-RU" sz="2800" dirty="0">
            <a:solidFill>
              <a:schemeClr val="bg2">
                <a:lumMod val="25000"/>
              </a:schemeClr>
            </a:solidFill>
          </a:endParaRPr>
        </a:p>
      </dgm:t>
    </dgm:pt>
    <dgm:pt modelId="{6C58DF6C-C5D3-4788-ADAF-622513454FCD}" type="parTrans" cxnId="{1B24CF79-8F37-4E17-B333-52B498D2D8FC}">
      <dgm:prSet/>
      <dgm:spPr/>
      <dgm:t>
        <a:bodyPr/>
        <a:lstStyle/>
        <a:p>
          <a:endParaRPr lang="ru-RU"/>
        </a:p>
      </dgm:t>
    </dgm:pt>
    <dgm:pt modelId="{7BC0FA2B-F2E9-40FE-972C-E997F3C65D91}" type="sibTrans" cxnId="{1B24CF79-8F37-4E17-B333-52B498D2D8FC}">
      <dgm:prSet/>
      <dgm:spPr/>
      <dgm:t>
        <a:bodyPr/>
        <a:lstStyle/>
        <a:p>
          <a:endParaRPr lang="ru-RU"/>
        </a:p>
      </dgm:t>
    </dgm:pt>
    <dgm:pt modelId="{281E5DDC-5D90-4B99-BE41-A7EABF076CF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</a:rPr>
            <a:t>Профилактика  вредных привычек</a:t>
          </a:r>
          <a:endParaRPr lang="ru-RU" sz="2800" dirty="0">
            <a:solidFill>
              <a:schemeClr val="bg2">
                <a:lumMod val="25000"/>
              </a:schemeClr>
            </a:solidFill>
          </a:endParaRPr>
        </a:p>
      </dgm:t>
    </dgm:pt>
    <dgm:pt modelId="{1526B505-66D8-47B0-BC18-D7F6EE29F14B}" type="parTrans" cxnId="{76FA54D4-2E3F-4F33-8D48-656BD12522E6}">
      <dgm:prSet/>
      <dgm:spPr/>
      <dgm:t>
        <a:bodyPr/>
        <a:lstStyle/>
        <a:p>
          <a:endParaRPr lang="ru-RU"/>
        </a:p>
      </dgm:t>
    </dgm:pt>
    <dgm:pt modelId="{76D75EBE-6F6E-4D7C-B1F8-0E38AF9D4268}" type="sibTrans" cxnId="{76FA54D4-2E3F-4F33-8D48-656BD12522E6}">
      <dgm:prSet/>
      <dgm:spPr/>
      <dgm:t>
        <a:bodyPr/>
        <a:lstStyle/>
        <a:p>
          <a:endParaRPr lang="ru-RU"/>
        </a:p>
      </dgm:t>
    </dgm:pt>
    <dgm:pt modelId="{E08CB94E-BB98-48ED-9A47-D16F485126D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</a:rPr>
            <a:t>Культура межличностного общения</a:t>
          </a:r>
          <a:endParaRPr lang="ru-RU" sz="2800" dirty="0">
            <a:solidFill>
              <a:schemeClr val="bg2">
                <a:lumMod val="25000"/>
              </a:schemeClr>
            </a:solidFill>
          </a:endParaRPr>
        </a:p>
      </dgm:t>
    </dgm:pt>
    <dgm:pt modelId="{A49F6551-67B3-4BFE-87E7-444F544913E9}" type="parTrans" cxnId="{EAF9AE3F-B01E-4910-BE4B-9BF3C7460286}">
      <dgm:prSet/>
      <dgm:spPr/>
      <dgm:t>
        <a:bodyPr/>
        <a:lstStyle/>
        <a:p>
          <a:endParaRPr lang="ru-RU"/>
        </a:p>
      </dgm:t>
    </dgm:pt>
    <dgm:pt modelId="{AABA2722-68D1-4754-B0E6-F90D9E8012C4}" type="sibTrans" cxnId="{EAF9AE3F-B01E-4910-BE4B-9BF3C7460286}">
      <dgm:prSet/>
      <dgm:spPr/>
      <dgm:t>
        <a:bodyPr/>
        <a:lstStyle/>
        <a:p>
          <a:endParaRPr lang="ru-RU"/>
        </a:p>
      </dgm:t>
    </dgm:pt>
    <dgm:pt modelId="{B604DB80-AE3E-439B-9401-47B79488657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</a:rPr>
            <a:t>Психофизическая регуляция организма</a:t>
          </a:r>
          <a:endParaRPr lang="ru-RU" sz="2800" dirty="0">
            <a:solidFill>
              <a:schemeClr val="bg2">
                <a:lumMod val="25000"/>
              </a:schemeClr>
            </a:solidFill>
          </a:endParaRPr>
        </a:p>
      </dgm:t>
    </dgm:pt>
    <dgm:pt modelId="{E5020F82-81DF-424E-B971-07E95467F6E8}" type="parTrans" cxnId="{6858B112-5A2D-4FA0-8139-D5677627DBFB}">
      <dgm:prSet/>
      <dgm:spPr/>
      <dgm:t>
        <a:bodyPr/>
        <a:lstStyle/>
        <a:p>
          <a:endParaRPr lang="ru-RU"/>
        </a:p>
      </dgm:t>
    </dgm:pt>
    <dgm:pt modelId="{10534D3D-A6D6-4166-8620-6E79DA8F7F41}" type="sibTrans" cxnId="{6858B112-5A2D-4FA0-8139-D5677627DBFB}">
      <dgm:prSet/>
      <dgm:spPr/>
      <dgm:t>
        <a:bodyPr/>
        <a:lstStyle/>
        <a:p>
          <a:endParaRPr lang="ru-RU"/>
        </a:p>
      </dgm:t>
    </dgm:pt>
    <dgm:pt modelId="{A2FBBEDE-F6FE-4E83-B5EC-1E7D1550941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2">
                  <a:lumMod val="25000"/>
                </a:schemeClr>
              </a:solidFill>
            </a:rPr>
            <a:t>Культура сексуального поведения</a:t>
          </a:r>
          <a:endParaRPr lang="ru-RU" sz="2800" dirty="0">
            <a:solidFill>
              <a:schemeClr val="bg2">
                <a:lumMod val="25000"/>
              </a:schemeClr>
            </a:solidFill>
          </a:endParaRPr>
        </a:p>
      </dgm:t>
    </dgm:pt>
    <dgm:pt modelId="{21CADBF3-8521-455F-8B82-D5B34E1C5E47}" type="parTrans" cxnId="{5427CAA1-DD78-4AB5-AA85-EDCF46E27989}">
      <dgm:prSet/>
      <dgm:spPr/>
      <dgm:t>
        <a:bodyPr/>
        <a:lstStyle/>
        <a:p>
          <a:endParaRPr lang="ru-RU"/>
        </a:p>
      </dgm:t>
    </dgm:pt>
    <dgm:pt modelId="{45218D5E-F8B8-4497-AD11-A64CD33DB2B3}" type="sibTrans" cxnId="{5427CAA1-DD78-4AB5-AA85-EDCF46E27989}">
      <dgm:prSet/>
      <dgm:spPr/>
      <dgm:t>
        <a:bodyPr/>
        <a:lstStyle/>
        <a:p>
          <a:endParaRPr lang="ru-RU"/>
        </a:p>
      </dgm:t>
    </dgm:pt>
    <dgm:pt modelId="{4C463616-1AC6-42B9-B09F-E0E50CB2BB68}" type="pres">
      <dgm:prSet presAssocID="{F5DF3E3E-DF09-47C7-B076-C1EB658DE091}" presName="linear" presStyleCnt="0">
        <dgm:presLayoutVars>
          <dgm:dir/>
          <dgm:animLvl val="lvl"/>
          <dgm:resizeHandles val="exact"/>
        </dgm:presLayoutVars>
      </dgm:prSet>
      <dgm:spPr/>
    </dgm:pt>
    <dgm:pt modelId="{9914917E-32A7-40F1-AC73-061436B1A07C}" type="pres">
      <dgm:prSet presAssocID="{D6627E00-E970-4DD9-BB8B-4274126186ED}" presName="parentLin" presStyleCnt="0"/>
      <dgm:spPr/>
    </dgm:pt>
    <dgm:pt modelId="{BE2F90FD-82E3-4E37-B3A6-2A294DCA54DC}" type="pres">
      <dgm:prSet presAssocID="{D6627E00-E970-4DD9-BB8B-4274126186ED}" presName="parentLeftMargin" presStyleLbl="node1" presStyleIdx="0" presStyleCnt="9"/>
      <dgm:spPr/>
    </dgm:pt>
    <dgm:pt modelId="{A3491210-4FE9-4628-937A-9714177E00C9}" type="pres">
      <dgm:prSet presAssocID="{D6627E00-E970-4DD9-BB8B-4274126186ED}" presName="parentText" presStyleLbl="node1" presStyleIdx="0" presStyleCnt="9" custScaleX="111820">
        <dgm:presLayoutVars>
          <dgm:chMax val="0"/>
          <dgm:bulletEnabled val="1"/>
        </dgm:presLayoutVars>
      </dgm:prSet>
      <dgm:spPr/>
    </dgm:pt>
    <dgm:pt modelId="{184F0548-09C0-4833-8442-1CB3094379AF}" type="pres">
      <dgm:prSet presAssocID="{D6627E00-E970-4DD9-BB8B-4274126186ED}" presName="negativeSpace" presStyleCnt="0"/>
      <dgm:spPr/>
    </dgm:pt>
    <dgm:pt modelId="{825E09AD-E4DE-4D43-A415-1756CC32496D}" type="pres">
      <dgm:prSet presAssocID="{D6627E00-E970-4DD9-BB8B-4274126186ED}" presName="childText" presStyleLbl="conFgAcc1" presStyleIdx="0" presStyleCnt="9">
        <dgm:presLayoutVars>
          <dgm:bulletEnabled val="1"/>
        </dgm:presLayoutVars>
      </dgm:prSet>
      <dgm:spPr/>
    </dgm:pt>
    <dgm:pt modelId="{9632DA72-EC4B-4EF4-9023-827CF3CBB5C1}" type="pres">
      <dgm:prSet presAssocID="{7089DBB2-EED2-443C-9465-BCB65F99F632}" presName="spaceBetweenRectangles" presStyleCnt="0"/>
      <dgm:spPr/>
    </dgm:pt>
    <dgm:pt modelId="{77C3609D-A443-4630-A045-C4036BEDABEF}" type="pres">
      <dgm:prSet presAssocID="{7595C035-292D-4604-9A37-D807E0E201D7}" presName="parentLin" presStyleCnt="0"/>
      <dgm:spPr/>
    </dgm:pt>
    <dgm:pt modelId="{6639ABC3-4AE2-48D2-84C7-6ABAC8EC3776}" type="pres">
      <dgm:prSet presAssocID="{7595C035-292D-4604-9A37-D807E0E201D7}" presName="parentLeftMargin" presStyleLbl="node1" presStyleIdx="0" presStyleCnt="9"/>
      <dgm:spPr/>
    </dgm:pt>
    <dgm:pt modelId="{F78BA06B-CF2D-4F15-876D-FC3E29B07D8E}" type="pres">
      <dgm:prSet presAssocID="{7595C035-292D-4604-9A37-D807E0E201D7}" presName="parentText" presStyleLbl="node1" presStyleIdx="1" presStyleCnt="9" custScaleX="111820">
        <dgm:presLayoutVars>
          <dgm:chMax val="0"/>
          <dgm:bulletEnabled val="1"/>
        </dgm:presLayoutVars>
      </dgm:prSet>
      <dgm:spPr/>
    </dgm:pt>
    <dgm:pt modelId="{D584DEF4-09A5-4310-926A-5BECBFCC0A9A}" type="pres">
      <dgm:prSet presAssocID="{7595C035-292D-4604-9A37-D807E0E201D7}" presName="negativeSpace" presStyleCnt="0"/>
      <dgm:spPr/>
    </dgm:pt>
    <dgm:pt modelId="{0F8B5405-B4BF-4E38-AA7E-A8DFAD21A68E}" type="pres">
      <dgm:prSet presAssocID="{7595C035-292D-4604-9A37-D807E0E201D7}" presName="childText" presStyleLbl="conFgAcc1" presStyleIdx="1" presStyleCnt="9">
        <dgm:presLayoutVars>
          <dgm:bulletEnabled val="1"/>
        </dgm:presLayoutVars>
      </dgm:prSet>
      <dgm:spPr/>
    </dgm:pt>
    <dgm:pt modelId="{83C7D681-8752-4D66-8744-5847C3212136}" type="pres">
      <dgm:prSet presAssocID="{A5E250AC-875F-4678-9BAF-27F7714BD4A7}" presName="spaceBetweenRectangles" presStyleCnt="0"/>
      <dgm:spPr/>
    </dgm:pt>
    <dgm:pt modelId="{C064F315-D0AF-4690-B249-6D8D729745A6}" type="pres">
      <dgm:prSet presAssocID="{563553D9-286B-4884-8CB5-6DA4EA2A5738}" presName="parentLin" presStyleCnt="0"/>
      <dgm:spPr/>
    </dgm:pt>
    <dgm:pt modelId="{141920F5-C377-487A-AE5C-7DEF69EE0971}" type="pres">
      <dgm:prSet presAssocID="{563553D9-286B-4884-8CB5-6DA4EA2A5738}" presName="parentLeftMargin" presStyleLbl="node1" presStyleIdx="1" presStyleCnt="9"/>
      <dgm:spPr/>
    </dgm:pt>
    <dgm:pt modelId="{0974FBB9-37C4-40C3-A484-7DA632535283}" type="pres">
      <dgm:prSet presAssocID="{563553D9-286B-4884-8CB5-6DA4EA2A5738}" presName="parentText" presStyleLbl="node1" presStyleIdx="2" presStyleCnt="9" custScaleX="111820">
        <dgm:presLayoutVars>
          <dgm:chMax val="0"/>
          <dgm:bulletEnabled val="1"/>
        </dgm:presLayoutVars>
      </dgm:prSet>
      <dgm:spPr/>
    </dgm:pt>
    <dgm:pt modelId="{809523E8-E9CA-4C29-9875-974F6D5A7B06}" type="pres">
      <dgm:prSet presAssocID="{563553D9-286B-4884-8CB5-6DA4EA2A5738}" presName="negativeSpace" presStyleCnt="0"/>
      <dgm:spPr/>
    </dgm:pt>
    <dgm:pt modelId="{F6666DED-74E0-430F-B0F8-0D125A7F0984}" type="pres">
      <dgm:prSet presAssocID="{563553D9-286B-4884-8CB5-6DA4EA2A5738}" presName="childText" presStyleLbl="conFgAcc1" presStyleIdx="2" presStyleCnt="9">
        <dgm:presLayoutVars>
          <dgm:bulletEnabled val="1"/>
        </dgm:presLayoutVars>
      </dgm:prSet>
      <dgm:spPr/>
    </dgm:pt>
    <dgm:pt modelId="{C57A3785-F2BD-4146-A70D-812A164201A2}" type="pres">
      <dgm:prSet presAssocID="{6AA4E797-2324-4CE3-8D94-FA63BD230750}" presName="spaceBetweenRectangles" presStyleCnt="0"/>
      <dgm:spPr/>
    </dgm:pt>
    <dgm:pt modelId="{28AC4A59-2BD1-4614-957E-63154C18C8B9}" type="pres">
      <dgm:prSet presAssocID="{0B533E97-356B-486A-9BF6-B3BEB318EB6E}" presName="parentLin" presStyleCnt="0"/>
      <dgm:spPr/>
    </dgm:pt>
    <dgm:pt modelId="{302A0808-1B9A-432E-A731-B8B17723F9E0}" type="pres">
      <dgm:prSet presAssocID="{0B533E97-356B-486A-9BF6-B3BEB318EB6E}" presName="parentLeftMargin" presStyleLbl="node1" presStyleIdx="2" presStyleCnt="9"/>
      <dgm:spPr/>
    </dgm:pt>
    <dgm:pt modelId="{4A1AC258-71A3-47EB-BC01-FE1AF23E7255}" type="pres">
      <dgm:prSet presAssocID="{0B533E97-356B-486A-9BF6-B3BEB318EB6E}" presName="parentText" presStyleLbl="node1" presStyleIdx="3" presStyleCnt="9" custScaleX="111250">
        <dgm:presLayoutVars>
          <dgm:chMax val="0"/>
          <dgm:bulletEnabled val="1"/>
        </dgm:presLayoutVars>
      </dgm:prSet>
      <dgm:spPr/>
    </dgm:pt>
    <dgm:pt modelId="{FBDC33E2-63BC-4445-A990-F6C22E3AE091}" type="pres">
      <dgm:prSet presAssocID="{0B533E97-356B-486A-9BF6-B3BEB318EB6E}" presName="negativeSpace" presStyleCnt="0"/>
      <dgm:spPr/>
    </dgm:pt>
    <dgm:pt modelId="{90D84FFA-0DC0-49F3-9C30-FC404DA42CAC}" type="pres">
      <dgm:prSet presAssocID="{0B533E97-356B-486A-9BF6-B3BEB318EB6E}" presName="childText" presStyleLbl="conFgAcc1" presStyleIdx="3" presStyleCnt="9">
        <dgm:presLayoutVars>
          <dgm:bulletEnabled val="1"/>
        </dgm:presLayoutVars>
      </dgm:prSet>
      <dgm:spPr/>
    </dgm:pt>
    <dgm:pt modelId="{232A19FD-D54E-4600-9AC5-FBD9E8776AF4}" type="pres">
      <dgm:prSet presAssocID="{28F94950-1C1E-4B33-8B5A-32F379108DBC}" presName="spaceBetweenRectangles" presStyleCnt="0"/>
      <dgm:spPr/>
    </dgm:pt>
    <dgm:pt modelId="{08E8BC91-EC39-4926-A8F7-BBD90A3AE602}" type="pres">
      <dgm:prSet presAssocID="{AD25AA9B-0A25-4C5A-B790-DDEBB9FB7368}" presName="parentLin" presStyleCnt="0"/>
      <dgm:spPr/>
    </dgm:pt>
    <dgm:pt modelId="{CE0BB75F-DD9D-4FDA-9D77-BA2ABE81B697}" type="pres">
      <dgm:prSet presAssocID="{AD25AA9B-0A25-4C5A-B790-DDEBB9FB7368}" presName="parentLeftMargin" presStyleLbl="node1" presStyleIdx="3" presStyleCnt="9"/>
      <dgm:spPr/>
    </dgm:pt>
    <dgm:pt modelId="{EA4EE07B-F074-4E29-B5F0-013A33391F54}" type="pres">
      <dgm:prSet presAssocID="{AD25AA9B-0A25-4C5A-B790-DDEBB9FB7368}" presName="parentText" presStyleLbl="node1" presStyleIdx="4" presStyleCnt="9" custScaleX="111250">
        <dgm:presLayoutVars>
          <dgm:chMax val="0"/>
          <dgm:bulletEnabled val="1"/>
        </dgm:presLayoutVars>
      </dgm:prSet>
      <dgm:spPr/>
    </dgm:pt>
    <dgm:pt modelId="{733DF156-CF2A-49B6-94E3-02E29225438C}" type="pres">
      <dgm:prSet presAssocID="{AD25AA9B-0A25-4C5A-B790-DDEBB9FB7368}" presName="negativeSpace" presStyleCnt="0"/>
      <dgm:spPr/>
    </dgm:pt>
    <dgm:pt modelId="{8197097E-1C05-45F5-962D-4ECE0FAE256A}" type="pres">
      <dgm:prSet presAssocID="{AD25AA9B-0A25-4C5A-B790-DDEBB9FB7368}" presName="childText" presStyleLbl="conFgAcc1" presStyleIdx="4" presStyleCnt="9">
        <dgm:presLayoutVars>
          <dgm:bulletEnabled val="1"/>
        </dgm:presLayoutVars>
      </dgm:prSet>
      <dgm:spPr/>
    </dgm:pt>
    <dgm:pt modelId="{B860C00D-FC16-4D42-BA08-0889BF01A2EA}" type="pres">
      <dgm:prSet presAssocID="{7BC0FA2B-F2E9-40FE-972C-E997F3C65D91}" presName="spaceBetweenRectangles" presStyleCnt="0"/>
      <dgm:spPr/>
    </dgm:pt>
    <dgm:pt modelId="{B9CFB14E-A4C0-4459-BCA1-7321AD65ED32}" type="pres">
      <dgm:prSet presAssocID="{281E5DDC-5D90-4B99-BE41-A7EABF076CF6}" presName="parentLin" presStyleCnt="0"/>
      <dgm:spPr/>
    </dgm:pt>
    <dgm:pt modelId="{B715C1C5-429D-4DD1-A83C-89CF59123780}" type="pres">
      <dgm:prSet presAssocID="{281E5DDC-5D90-4B99-BE41-A7EABF076CF6}" presName="parentLeftMargin" presStyleLbl="node1" presStyleIdx="4" presStyleCnt="9"/>
      <dgm:spPr/>
    </dgm:pt>
    <dgm:pt modelId="{CB30BC7C-4C1A-4C3A-937B-D03E13F82DF0}" type="pres">
      <dgm:prSet presAssocID="{281E5DDC-5D90-4B99-BE41-A7EABF076CF6}" presName="parentText" presStyleLbl="node1" presStyleIdx="5" presStyleCnt="9" custScaleX="1118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08C89-BD52-458E-B69B-CFE076D16C24}" type="pres">
      <dgm:prSet presAssocID="{281E5DDC-5D90-4B99-BE41-A7EABF076CF6}" presName="negativeSpace" presStyleCnt="0"/>
      <dgm:spPr/>
    </dgm:pt>
    <dgm:pt modelId="{7F48DAB7-E60C-481C-9E20-61BA6A01C48B}" type="pres">
      <dgm:prSet presAssocID="{281E5DDC-5D90-4B99-BE41-A7EABF076CF6}" presName="childText" presStyleLbl="conFgAcc1" presStyleIdx="5" presStyleCnt="9">
        <dgm:presLayoutVars>
          <dgm:bulletEnabled val="1"/>
        </dgm:presLayoutVars>
      </dgm:prSet>
      <dgm:spPr/>
    </dgm:pt>
    <dgm:pt modelId="{F2E3A526-281A-4977-877E-CA27CA489505}" type="pres">
      <dgm:prSet presAssocID="{76D75EBE-6F6E-4D7C-B1F8-0E38AF9D4268}" presName="spaceBetweenRectangles" presStyleCnt="0"/>
      <dgm:spPr/>
    </dgm:pt>
    <dgm:pt modelId="{0A7DD262-D373-4E53-8ACE-0CD71D8271B4}" type="pres">
      <dgm:prSet presAssocID="{E08CB94E-BB98-48ED-9A47-D16F485126D4}" presName="parentLin" presStyleCnt="0"/>
      <dgm:spPr/>
    </dgm:pt>
    <dgm:pt modelId="{FE3CEDBC-44DB-4893-94BB-6F5748EF7EC2}" type="pres">
      <dgm:prSet presAssocID="{E08CB94E-BB98-48ED-9A47-D16F485126D4}" presName="parentLeftMargin" presStyleLbl="node1" presStyleIdx="5" presStyleCnt="9"/>
      <dgm:spPr/>
    </dgm:pt>
    <dgm:pt modelId="{B2DE7B09-5C74-4CAE-9432-30F2008A9340}" type="pres">
      <dgm:prSet presAssocID="{E08CB94E-BB98-48ED-9A47-D16F485126D4}" presName="parentText" presStyleLbl="node1" presStyleIdx="6" presStyleCnt="9" custScaleX="111250">
        <dgm:presLayoutVars>
          <dgm:chMax val="0"/>
          <dgm:bulletEnabled val="1"/>
        </dgm:presLayoutVars>
      </dgm:prSet>
      <dgm:spPr/>
    </dgm:pt>
    <dgm:pt modelId="{C003042E-6E1B-4F8A-BCE2-7EDBF2720C50}" type="pres">
      <dgm:prSet presAssocID="{E08CB94E-BB98-48ED-9A47-D16F485126D4}" presName="negativeSpace" presStyleCnt="0"/>
      <dgm:spPr/>
    </dgm:pt>
    <dgm:pt modelId="{0426175F-5690-446E-B5FD-CF3B2A567E5F}" type="pres">
      <dgm:prSet presAssocID="{E08CB94E-BB98-48ED-9A47-D16F485126D4}" presName="childText" presStyleLbl="conFgAcc1" presStyleIdx="6" presStyleCnt="9">
        <dgm:presLayoutVars>
          <dgm:bulletEnabled val="1"/>
        </dgm:presLayoutVars>
      </dgm:prSet>
      <dgm:spPr/>
    </dgm:pt>
    <dgm:pt modelId="{49E84DDA-FA80-49C1-8A99-019A22CB1AC2}" type="pres">
      <dgm:prSet presAssocID="{AABA2722-68D1-4754-B0E6-F90D9E8012C4}" presName="spaceBetweenRectangles" presStyleCnt="0"/>
      <dgm:spPr/>
    </dgm:pt>
    <dgm:pt modelId="{5B1AE994-CB44-4332-92C3-96F72F52BF07}" type="pres">
      <dgm:prSet presAssocID="{B604DB80-AE3E-439B-9401-47B794886576}" presName="parentLin" presStyleCnt="0"/>
      <dgm:spPr/>
    </dgm:pt>
    <dgm:pt modelId="{5FAAE596-7E4A-4136-99F6-172386547F95}" type="pres">
      <dgm:prSet presAssocID="{B604DB80-AE3E-439B-9401-47B794886576}" presName="parentLeftMargin" presStyleLbl="node1" presStyleIdx="6" presStyleCnt="9"/>
      <dgm:spPr/>
    </dgm:pt>
    <dgm:pt modelId="{B5BC1879-BDEE-4343-9E57-6CD50E84C85E}" type="pres">
      <dgm:prSet presAssocID="{B604DB80-AE3E-439B-9401-47B794886576}" presName="parentText" presStyleLbl="node1" presStyleIdx="7" presStyleCnt="9" custScaleX="111820">
        <dgm:presLayoutVars>
          <dgm:chMax val="0"/>
          <dgm:bulletEnabled val="1"/>
        </dgm:presLayoutVars>
      </dgm:prSet>
      <dgm:spPr/>
    </dgm:pt>
    <dgm:pt modelId="{E0416AB4-88B7-4172-BCC2-24DC1D6F03A7}" type="pres">
      <dgm:prSet presAssocID="{B604DB80-AE3E-439B-9401-47B794886576}" presName="negativeSpace" presStyleCnt="0"/>
      <dgm:spPr/>
    </dgm:pt>
    <dgm:pt modelId="{D3D3A487-A050-4D57-BBBB-39065B7FEEFD}" type="pres">
      <dgm:prSet presAssocID="{B604DB80-AE3E-439B-9401-47B794886576}" presName="childText" presStyleLbl="conFgAcc1" presStyleIdx="7" presStyleCnt="9">
        <dgm:presLayoutVars>
          <dgm:bulletEnabled val="1"/>
        </dgm:presLayoutVars>
      </dgm:prSet>
      <dgm:spPr/>
    </dgm:pt>
    <dgm:pt modelId="{9B4214EC-ED88-43EC-A7F2-CAD2EE8EB8A3}" type="pres">
      <dgm:prSet presAssocID="{10534D3D-A6D6-4166-8620-6E79DA8F7F41}" presName="spaceBetweenRectangles" presStyleCnt="0"/>
      <dgm:spPr/>
    </dgm:pt>
    <dgm:pt modelId="{38BFC03C-8FC4-476E-8B3A-0B6647982500}" type="pres">
      <dgm:prSet presAssocID="{A2FBBEDE-F6FE-4E83-B5EC-1E7D15509410}" presName="parentLin" presStyleCnt="0"/>
      <dgm:spPr/>
    </dgm:pt>
    <dgm:pt modelId="{8D7982FD-8A1E-4E34-A508-78EA67B5BA8F}" type="pres">
      <dgm:prSet presAssocID="{A2FBBEDE-F6FE-4E83-B5EC-1E7D15509410}" presName="parentLeftMargin" presStyleLbl="node1" presStyleIdx="7" presStyleCnt="9"/>
      <dgm:spPr/>
    </dgm:pt>
    <dgm:pt modelId="{38A4A1B8-22F2-4950-9B4D-AAE6B05A6DE8}" type="pres">
      <dgm:prSet presAssocID="{A2FBBEDE-F6FE-4E83-B5EC-1E7D15509410}" presName="parentText" presStyleLbl="node1" presStyleIdx="8" presStyleCnt="9" custScaleX="111820">
        <dgm:presLayoutVars>
          <dgm:chMax val="0"/>
          <dgm:bulletEnabled val="1"/>
        </dgm:presLayoutVars>
      </dgm:prSet>
      <dgm:spPr/>
    </dgm:pt>
    <dgm:pt modelId="{C43FD73F-F58F-4BD1-B877-CCCDF0BA0A27}" type="pres">
      <dgm:prSet presAssocID="{A2FBBEDE-F6FE-4E83-B5EC-1E7D15509410}" presName="negativeSpace" presStyleCnt="0"/>
      <dgm:spPr/>
    </dgm:pt>
    <dgm:pt modelId="{4BD42AF7-7CD8-4041-A271-C61B1158609D}" type="pres">
      <dgm:prSet presAssocID="{A2FBBEDE-F6FE-4E83-B5EC-1E7D15509410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E2395300-B71A-4BD3-B7A1-D6F5E8EE99E4}" type="presOf" srcId="{E08CB94E-BB98-48ED-9A47-D16F485126D4}" destId="{B2DE7B09-5C74-4CAE-9432-30F2008A9340}" srcOrd="1" destOrd="0" presId="urn:microsoft.com/office/officeart/2005/8/layout/list1"/>
    <dgm:cxn modelId="{76FA54D4-2E3F-4F33-8D48-656BD12522E6}" srcId="{F5DF3E3E-DF09-47C7-B076-C1EB658DE091}" destId="{281E5DDC-5D90-4B99-BE41-A7EABF076CF6}" srcOrd="5" destOrd="0" parTransId="{1526B505-66D8-47B0-BC18-D7F6EE29F14B}" sibTransId="{76D75EBE-6F6E-4D7C-B1F8-0E38AF9D4268}"/>
    <dgm:cxn modelId="{1B24CF79-8F37-4E17-B333-52B498D2D8FC}" srcId="{F5DF3E3E-DF09-47C7-B076-C1EB658DE091}" destId="{AD25AA9B-0A25-4C5A-B790-DDEBB9FB7368}" srcOrd="4" destOrd="0" parTransId="{6C58DF6C-C5D3-4788-ADAF-622513454FCD}" sibTransId="{7BC0FA2B-F2E9-40FE-972C-E997F3C65D91}"/>
    <dgm:cxn modelId="{4F3FEF58-439D-48DA-8FC3-5873AF124CD0}" type="presOf" srcId="{AD25AA9B-0A25-4C5A-B790-DDEBB9FB7368}" destId="{CE0BB75F-DD9D-4FDA-9D77-BA2ABE81B697}" srcOrd="0" destOrd="0" presId="urn:microsoft.com/office/officeart/2005/8/layout/list1"/>
    <dgm:cxn modelId="{F1FA2429-52D8-46C6-A69F-C43790DDCB7F}" type="presOf" srcId="{D6627E00-E970-4DD9-BB8B-4274126186ED}" destId="{A3491210-4FE9-4628-937A-9714177E00C9}" srcOrd="1" destOrd="0" presId="urn:microsoft.com/office/officeart/2005/8/layout/list1"/>
    <dgm:cxn modelId="{EC09A8A8-5A2D-479B-9AB2-3403BBDD8A5C}" type="presOf" srcId="{563553D9-286B-4884-8CB5-6DA4EA2A5738}" destId="{0974FBB9-37C4-40C3-A484-7DA632535283}" srcOrd="1" destOrd="0" presId="urn:microsoft.com/office/officeart/2005/8/layout/list1"/>
    <dgm:cxn modelId="{411BED1A-4D1F-4994-B77F-E6FA6F4FAD0D}" type="presOf" srcId="{0B533E97-356B-486A-9BF6-B3BEB318EB6E}" destId="{302A0808-1B9A-432E-A731-B8B17723F9E0}" srcOrd="0" destOrd="0" presId="urn:microsoft.com/office/officeart/2005/8/layout/list1"/>
    <dgm:cxn modelId="{DB257BA0-1A88-4002-B2DF-38F58E2D9BE7}" type="presOf" srcId="{281E5DDC-5D90-4B99-BE41-A7EABF076CF6}" destId="{B715C1C5-429D-4DD1-A83C-89CF59123780}" srcOrd="0" destOrd="0" presId="urn:microsoft.com/office/officeart/2005/8/layout/list1"/>
    <dgm:cxn modelId="{BE021374-3008-410E-A4B9-B7AE8EAA8D88}" type="presOf" srcId="{D6627E00-E970-4DD9-BB8B-4274126186ED}" destId="{BE2F90FD-82E3-4E37-B3A6-2A294DCA54DC}" srcOrd="0" destOrd="0" presId="urn:microsoft.com/office/officeart/2005/8/layout/list1"/>
    <dgm:cxn modelId="{92CD3B69-5DCB-4661-BACB-13FFE45EE06F}" type="presOf" srcId="{A2FBBEDE-F6FE-4E83-B5EC-1E7D15509410}" destId="{38A4A1B8-22F2-4950-9B4D-AAE6B05A6DE8}" srcOrd="1" destOrd="0" presId="urn:microsoft.com/office/officeart/2005/8/layout/list1"/>
    <dgm:cxn modelId="{BAF92B1C-A44F-440E-B7C2-561FE3A82A05}" type="presOf" srcId="{0B533E97-356B-486A-9BF6-B3BEB318EB6E}" destId="{4A1AC258-71A3-47EB-BC01-FE1AF23E7255}" srcOrd="1" destOrd="0" presId="urn:microsoft.com/office/officeart/2005/8/layout/list1"/>
    <dgm:cxn modelId="{D181A09F-EF18-4ABC-8737-578D8BA220EA}" type="presOf" srcId="{E08CB94E-BB98-48ED-9A47-D16F485126D4}" destId="{FE3CEDBC-44DB-4893-94BB-6F5748EF7EC2}" srcOrd="0" destOrd="0" presId="urn:microsoft.com/office/officeart/2005/8/layout/list1"/>
    <dgm:cxn modelId="{9BCA9547-47D3-40B1-B135-054DD404F6F2}" srcId="{F5DF3E3E-DF09-47C7-B076-C1EB658DE091}" destId="{7595C035-292D-4604-9A37-D807E0E201D7}" srcOrd="1" destOrd="0" parTransId="{4D2EE02D-DA7B-48E8-99B7-3BCF5C7E1A8E}" sibTransId="{A5E250AC-875F-4678-9BAF-27F7714BD4A7}"/>
    <dgm:cxn modelId="{EAF9AE3F-B01E-4910-BE4B-9BF3C7460286}" srcId="{F5DF3E3E-DF09-47C7-B076-C1EB658DE091}" destId="{E08CB94E-BB98-48ED-9A47-D16F485126D4}" srcOrd="6" destOrd="0" parTransId="{A49F6551-67B3-4BFE-87E7-444F544913E9}" sibTransId="{AABA2722-68D1-4754-B0E6-F90D9E8012C4}"/>
    <dgm:cxn modelId="{A374BE19-EB07-41C6-A2B9-4E938FAF74FA}" srcId="{F5DF3E3E-DF09-47C7-B076-C1EB658DE091}" destId="{0B533E97-356B-486A-9BF6-B3BEB318EB6E}" srcOrd="3" destOrd="0" parTransId="{652D9ED0-5AA0-479F-94A8-40E5DABB5903}" sibTransId="{28F94950-1C1E-4B33-8B5A-32F379108DBC}"/>
    <dgm:cxn modelId="{58F3A0E6-D9EE-4D0E-8307-F53893514353}" type="presOf" srcId="{281E5DDC-5D90-4B99-BE41-A7EABF076CF6}" destId="{CB30BC7C-4C1A-4C3A-937B-D03E13F82DF0}" srcOrd="1" destOrd="0" presId="urn:microsoft.com/office/officeart/2005/8/layout/list1"/>
    <dgm:cxn modelId="{5427CAA1-DD78-4AB5-AA85-EDCF46E27989}" srcId="{F5DF3E3E-DF09-47C7-B076-C1EB658DE091}" destId="{A2FBBEDE-F6FE-4E83-B5EC-1E7D15509410}" srcOrd="8" destOrd="0" parTransId="{21CADBF3-8521-455F-8B82-D5B34E1C5E47}" sibTransId="{45218D5E-F8B8-4497-AD11-A64CD33DB2B3}"/>
    <dgm:cxn modelId="{24A14FA2-8F39-435A-BB6F-5864FCF6858A}" type="presOf" srcId="{7595C035-292D-4604-9A37-D807E0E201D7}" destId="{F78BA06B-CF2D-4F15-876D-FC3E29B07D8E}" srcOrd="1" destOrd="0" presId="urn:microsoft.com/office/officeart/2005/8/layout/list1"/>
    <dgm:cxn modelId="{99F95C2A-D6F9-491D-A045-D2E84B9577DA}" type="presOf" srcId="{A2FBBEDE-F6FE-4E83-B5EC-1E7D15509410}" destId="{8D7982FD-8A1E-4E34-A508-78EA67B5BA8F}" srcOrd="0" destOrd="0" presId="urn:microsoft.com/office/officeart/2005/8/layout/list1"/>
    <dgm:cxn modelId="{28A8C54A-F3E7-4507-B991-3439CF13BF7D}" type="presOf" srcId="{B604DB80-AE3E-439B-9401-47B794886576}" destId="{5FAAE596-7E4A-4136-99F6-172386547F95}" srcOrd="0" destOrd="0" presId="urn:microsoft.com/office/officeart/2005/8/layout/list1"/>
    <dgm:cxn modelId="{8FB84E18-3519-4DB5-ABAA-E7171823E35B}" type="presOf" srcId="{F5DF3E3E-DF09-47C7-B076-C1EB658DE091}" destId="{4C463616-1AC6-42B9-B09F-E0E50CB2BB68}" srcOrd="0" destOrd="0" presId="urn:microsoft.com/office/officeart/2005/8/layout/list1"/>
    <dgm:cxn modelId="{6858B112-5A2D-4FA0-8139-D5677627DBFB}" srcId="{F5DF3E3E-DF09-47C7-B076-C1EB658DE091}" destId="{B604DB80-AE3E-439B-9401-47B794886576}" srcOrd="7" destOrd="0" parTransId="{E5020F82-81DF-424E-B971-07E95467F6E8}" sibTransId="{10534D3D-A6D6-4166-8620-6E79DA8F7F41}"/>
    <dgm:cxn modelId="{F9470195-FD01-4A28-9E44-885D1FDE9A6F}" srcId="{F5DF3E3E-DF09-47C7-B076-C1EB658DE091}" destId="{D6627E00-E970-4DD9-BB8B-4274126186ED}" srcOrd="0" destOrd="0" parTransId="{2D42F83E-3BD5-4A87-A134-4F6D39BB075B}" sibTransId="{7089DBB2-EED2-443C-9465-BCB65F99F632}"/>
    <dgm:cxn modelId="{5997E8DA-D595-4F14-8B45-67497F4D1B1E}" type="presOf" srcId="{563553D9-286B-4884-8CB5-6DA4EA2A5738}" destId="{141920F5-C377-487A-AE5C-7DEF69EE0971}" srcOrd="0" destOrd="0" presId="urn:microsoft.com/office/officeart/2005/8/layout/list1"/>
    <dgm:cxn modelId="{5397D639-3C1E-4BE1-959C-0BB34496302B}" type="presOf" srcId="{7595C035-292D-4604-9A37-D807E0E201D7}" destId="{6639ABC3-4AE2-48D2-84C7-6ABAC8EC3776}" srcOrd="0" destOrd="0" presId="urn:microsoft.com/office/officeart/2005/8/layout/list1"/>
    <dgm:cxn modelId="{5D88D3A1-0D1D-4EAA-9D0D-0D325AE096FC}" type="presOf" srcId="{B604DB80-AE3E-439B-9401-47B794886576}" destId="{B5BC1879-BDEE-4343-9E57-6CD50E84C85E}" srcOrd="1" destOrd="0" presId="urn:microsoft.com/office/officeart/2005/8/layout/list1"/>
    <dgm:cxn modelId="{86DC192A-E707-4BAD-81A3-5B7D224F0317}" srcId="{F5DF3E3E-DF09-47C7-B076-C1EB658DE091}" destId="{563553D9-286B-4884-8CB5-6DA4EA2A5738}" srcOrd="2" destOrd="0" parTransId="{BBECC833-2E1B-47FD-BF29-886D5D0B2CB4}" sibTransId="{6AA4E797-2324-4CE3-8D94-FA63BD230750}"/>
    <dgm:cxn modelId="{10532C88-6DC4-4DC4-9DF3-B1A71EF07A80}" type="presOf" srcId="{AD25AA9B-0A25-4C5A-B790-DDEBB9FB7368}" destId="{EA4EE07B-F074-4E29-B5F0-013A33391F54}" srcOrd="1" destOrd="0" presId="urn:microsoft.com/office/officeart/2005/8/layout/list1"/>
    <dgm:cxn modelId="{8C527B70-1335-47A6-BCFB-DF3A2FAC8F0F}" type="presParOf" srcId="{4C463616-1AC6-42B9-B09F-E0E50CB2BB68}" destId="{9914917E-32A7-40F1-AC73-061436B1A07C}" srcOrd="0" destOrd="0" presId="urn:microsoft.com/office/officeart/2005/8/layout/list1"/>
    <dgm:cxn modelId="{C4735403-CA78-4834-A294-E86C8E81530E}" type="presParOf" srcId="{9914917E-32A7-40F1-AC73-061436B1A07C}" destId="{BE2F90FD-82E3-4E37-B3A6-2A294DCA54DC}" srcOrd="0" destOrd="0" presId="urn:microsoft.com/office/officeart/2005/8/layout/list1"/>
    <dgm:cxn modelId="{C0FA7511-EA6D-4421-8EA0-2D6B8F303A9A}" type="presParOf" srcId="{9914917E-32A7-40F1-AC73-061436B1A07C}" destId="{A3491210-4FE9-4628-937A-9714177E00C9}" srcOrd="1" destOrd="0" presId="urn:microsoft.com/office/officeart/2005/8/layout/list1"/>
    <dgm:cxn modelId="{96F99714-D550-41BD-8196-D4E00419B839}" type="presParOf" srcId="{4C463616-1AC6-42B9-B09F-E0E50CB2BB68}" destId="{184F0548-09C0-4833-8442-1CB3094379AF}" srcOrd="1" destOrd="0" presId="urn:microsoft.com/office/officeart/2005/8/layout/list1"/>
    <dgm:cxn modelId="{0824533A-D20D-4647-B9AE-B0D7CD11E71A}" type="presParOf" srcId="{4C463616-1AC6-42B9-B09F-E0E50CB2BB68}" destId="{825E09AD-E4DE-4D43-A415-1756CC32496D}" srcOrd="2" destOrd="0" presId="urn:microsoft.com/office/officeart/2005/8/layout/list1"/>
    <dgm:cxn modelId="{8FB80F20-E1BA-4477-9661-8033B7E579F3}" type="presParOf" srcId="{4C463616-1AC6-42B9-B09F-E0E50CB2BB68}" destId="{9632DA72-EC4B-4EF4-9023-827CF3CBB5C1}" srcOrd="3" destOrd="0" presId="urn:microsoft.com/office/officeart/2005/8/layout/list1"/>
    <dgm:cxn modelId="{0AEBF993-9839-4F5F-89C5-2E9A4D542FFE}" type="presParOf" srcId="{4C463616-1AC6-42B9-B09F-E0E50CB2BB68}" destId="{77C3609D-A443-4630-A045-C4036BEDABEF}" srcOrd="4" destOrd="0" presId="urn:microsoft.com/office/officeart/2005/8/layout/list1"/>
    <dgm:cxn modelId="{CF445053-CD6A-4B76-9C2C-3DBF7DCDE1A6}" type="presParOf" srcId="{77C3609D-A443-4630-A045-C4036BEDABEF}" destId="{6639ABC3-4AE2-48D2-84C7-6ABAC8EC3776}" srcOrd="0" destOrd="0" presId="urn:microsoft.com/office/officeart/2005/8/layout/list1"/>
    <dgm:cxn modelId="{7623F163-7FF6-478E-A8A9-D9E0AD2A710D}" type="presParOf" srcId="{77C3609D-A443-4630-A045-C4036BEDABEF}" destId="{F78BA06B-CF2D-4F15-876D-FC3E29B07D8E}" srcOrd="1" destOrd="0" presId="urn:microsoft.com/office/officeart/2005/8/layout/list1"/>
    <dgm:cxn modelId="{DD5A3E1C-1722-483C-A6E6-10E9CF198101}" type="presParOf" srcId="{4C463616-1AC6-42B9-B09F-E0E50CB2BB68}" destId="{D584DEF4-09A5-4310-926A-5BECBFCC0A9A}" srcOrd="5" destOrd="0" presId="urn:microsoft.com/office/officeart/2005/8/layout/list1"/>
    <dgm:cxn modelId="{39C950B8-0DD0-462D-8DE9-8A3280D17559}" type="presParOf" srcId="{4C463616-1AC6-42B9-B09F-E0E50CB2BB68}" destId="{0F8B5405-B4BF-4E38-AA7E-A8DFAD21A68E}" srcOrd="6" destOrd="0" presId="urn:microsoft.com/office/officeart/2005/8/layout/list1"/>
    <dgm:cxn modelId="{0F1D935E-054D-4F15-A45A-854B92855CD6}" type="presParOf" srcId="{4C463616-1AC6-42B9-B09F-E0E50CB2BB68}" destId="{83C7D681-8752-4D66-8744-5847C3212136}" srcOrd="7" destOrd="0" presId="urn:microsoft.com/office/officeart/2005/8/layout/list1"/>
    <dgm:cxn modelId="{674843DE-D8CD-4AE6-8723-62D8F25B4655}" type="presParOf" srcId="{4C463616-1AC6-42B9-B09F-E0E50CB2BB68}" destId="{C064F315-D0AF-4690-B249-6D8D729745A6}" srcOrd="8" destOrd="0" presId="urn:microsoft.com/office/officeart/2005/8/layout/list1"/>
    <dgm:cxn modelId="{B979A698-1B4E-48E0-881C-2DBB32CC9820}" type="presParOf" srcId="{C064F315-D0AF-4690-B249-6D8D729745A6}" destId="{141920F5-C377-487A-AE5C-7DEF69EE0971}" srcOrd="0" destOrd="0" presId="urn:microsoft.com/office/officeart/2005/8/layout/list1"/>
    <dgm:cxn modelId="{B2FD133A-D5E7-4BA1-82DC-CA83C535BFFE}" type="presParOf" srcId="{C064F315-D0AF-4690-B249-6D8D729745A6}" destId="{0974FBB9-37C4-40C3-A484-7DA632535283}" srcOrd="1" destOrd="0" presId="urn:microsoft.com/office/officeart/2005/8/layout/list1"/>
    <dgm:cxn modelId="{43863F99-88B3-4970-BB79-FA7E575BC6CC}" type="presParOf" srcId="{4C463616-1AC6-42B9-B09F-E0E50CB2BB68}" destId="{809523E8-E9CA-4C29-9875-974F6D5A7B06}" srcOrd="9" destOrd="0" presId="urn:microsoft.com/office/officeart/2005/8/layout/list1"/>
    <dgm:cxn modelId="{18F0122B-068B-4967-8664-549A3B18ECA9}" type="presParOf" srcId="{4C463616-1AC6-42B9-B09F-E0E50CB2BB68}" destId="{F6666DED-74E0-430F-B0F8-0D125A7F0984}" srcOrd="10" destOrd="0" presId="urn:microsoft.com/office/officeart/2005/8/layout/list1"/>
    <dgm:cxn modelId="{2A03055D-4F3E-443A-9D10-CE208C92D84B}" type="presParOf" srcId="{4C463616-1AC6-42B9-B09F-E0E50CB2BB68}" destId="{C57A3785-F2BD-4146-A70D-812A164201A2}" srcOrd="11" destOrd="0" presId="urn:microsoft.com/office/officeart/2005/8/layout/list1"/>
    <dgm:cxn modelId="{5294BED4-4741-4ED9-8974-970C3BF18DC2}" type="presParOf" srcId="{4C463616-1AC6-42B9-B09F-E0E50CB2BB68}" destId="{28AC4A59-2BD1-4614-957E-63154C18C8B9}" srcOrd="12" destOrd="0" presId="urn:microsoft.com/office/officeart/2005/8/layout/list1"/>
    <dgm:cxn modelId="{8E6943F0-0C41-4494-8028-043B73A5E9BC}" type="presParOf" srcId="{28AC4A59-2BD1-4614-957E-63154C18C8B9}" destId="{302A0808-1B9A-432E-A731-B8B17723F9E0}" srcOrd="0" destOrd="0" presId="urn:microsoft.com/office/officeart/2005/8/layout/list1"/>
    <dgm:cxn modelId="{5932213E-0D95-4B14-9FD1-F7BB74B4D54F}" type="presParOf" srcId="{28AC4A59-2BD1-4614-957E-63154C18C8B9}" destId="{4A1AC258-71A3-47EB-BC01-FE1AF23E7255}" srcOrd="1" destOrd="0" presId="urn:microsoft.com/office/officeart/2005/8/layout/list1"/>
    <dgm:cxn modelId="{938F6242-FB5B-4BCA-B5D8-1B75C7A675EE}" type="presParOf" srcId="{4C463616-1AC6-42B9-B09F-E0E50CB2BB68}" destId="{FBDC33E2-63BC-4445-A990-F6C22E3AE091}" srcOrd="13" destOrd="0" presId="urn:microsoft.com/office/officeart/2005/8/layout/list1"/>
    <dgm:cxn modelId="{ADA926D6-D0B8-4373-A836-B41CEADCB9B7}" type="presParOf" srcId="{4C463616-1AC6-42B9-B09F-E0E50CB2BB68}" destId="{90D84FFA-0DC0-49F3-9C30-FC404DA42CAC}" srcOrd="14" destOrd="0" presId="urn:microsoft.com/office/officeart/2005/8/layout/list1"/>
    <dgm:cxn modelId="{0BCE86AF-DF2A-48F3-BDF3-96D1EF65A370}" type="presParOf" srcId="{4C463616-1AC6-42B9-B09F-E0E50CB2BB68}" destId="{232A19FD-D54E-4600-9AC5-FBD9E8776AF4}" srcOrd="15" destOrd="0" presId="urn:microsoft.com/office/officeart/2005/8/layout/list1"/>
    <dgm:cxn modelId="{9AF9A1A1-D6B6-4725-8565-B18CA07CA9CD}" type="presParOf" srcId="{4C463616-1AC6-42B9-B09F-E0E50CB2BB68}" destId="{08E8BC91-EC39-4926-A8F7-BBD90A3AE602}" srcOrd="16" destOrd="0" presId="urn:microsoft.com/office/officeart/2005/8/layout/list1"/>
    <dgm:cxn modelId="{6DB44B29-AF83-4527-B94E-EC40EB93BD5E}" type="presParOf" srcId="{08E8BC91-EC39-4926-A8F7-BBD90A3AE602}" destId="{CE0BB75F-DD9D-4FDA-9D77-BA2ABE81B697}" srcOrd="0" destOrd="0" presId="urn:microsoft.com/office/officeart/2005/8/layout/list1"/>
    <dgm:cxn modelId="{75E85DC1-6A0C-4D30-B08F-4DA97F09195A}" type="presParOf" srcId="{08E8BC91-EC39-4926-A8F7-BBD90A3AE602}" destId="{EA4EE07B-F074-4E29-B5F0-013A33391F54}" srcOrd="1" destOrd="0" presId="urn:microsoft.com/office/officeart/2005/8/layout/list1"/>
    <dgm:cxn modelId="{D367E7FC-2BFD-4BD0-B079-B027B6A1FF6C}" type="presParOf" srcId="{4C463616-1AC6-42B9-B09F-E0E50CB2BB68}" destId="{733DF156-CF2A-49B6-94E3-02E29225438C}" srcOrd="17" destOrd="0" presId="urn:microsoft.com/office/officeart/2005/8/layout/list1"/>
    <dgm:cxn modelId="{9E94F6F6-5A06-40EC-9B1E-4CD2B3F85DA7}" type="presParOf" srcId="{4C463616-1AC6-42B9-B09F-E0E50CB2BB68}" destId="{8197097E-1C05-45F5-962D-4ECE0FAE256A}" srcOrd="18" destOrd="0" presId="urn:microsoft.com/office/officeart/2005/8/layout/list1"/>
    <dgm:cxn modelId="{F607AFC5-B474-4BB9-BF5D-1443CE3934B6}" type="presParOf" srcId="{4C463616-1AC6-42B9-B09F-E0E50CB2BB68}" destId="{B860C00D-FC16-4D42-BA08-0889BF01A2EA}" srcOrd="19" destOrd="0" presId="urn:microsoft.com/office/officeart/2005/8/layout/list1"/>
    <dgm:cxn modelId="{A24D59C9-CE92-4C5E-93D2-07808EFC52BF}" type="presParOf" srcId="{4C463616-1AC6-42B9-B09F-E0E50CB2BB68}" destId="{B9CFB14E-A4C0-4459-BCA1-7321AD65ED32}" srcOrd="20" destOrd="0" presId="urn:microsoft.com/office/officeart/2005/8/layout/list1"/>
    <dgm:cxn modelId="{F10EE993-D5CD-4B66-A1F9-AA56E255D790}" type="presParOf" srcId="{B9CFB14E-A4C0-4459-BCA1-7321AD65ED32}" destId="{B715C1C5-429D-4DD1-A83C-89CF59123780}" srcOrd="0" destOrd="0" presId="urn:microsoft.com/office/officeart/2005/8/layout/list1"/>
    <dgm:cxn modelId="{D418D8E4-DE74-4FD5-B636-4DAEDC21737B}" type="presParOf" srcId="{B9CFB14E-A4C0-4459-BCA1-7321AD65ED32}" destId="{CB30BC7C-4C1A-4C3A-937B-D03E13F82DF0}" srcOrd="1" destOrd="0" presId="urn:microsoft.com/office/officeart/2005/8/layout/list1"/>
    <dgm:cxn modelId="{4602DCDC-BF90-4293-A531-4D7088EFAE74}" type="presParOf" srcId="{4C463616-1AC6-42B9-B09F-E0E50CB2BB68}" destId="{64508C89-BD52-458E-B69B-CFE076D16C24}" srcOrd="21" destOrd="0" presId="urn:microsoft.com/office/officeart/2005/8/layout/list1"/>
    <dgm:cxn modelId="{01A514E2-66EB-41B1-9E23-6BC3ECFE6D3B}" type="presParOf" srcId="{4C463616-1AC6-42B9-B09F-E0E50CB2BB68}" destId="{7F48DAB7-E60C-481C-9E20-61BA6A01C48B}" srcOrd="22" destOrd="0" presId="urn:microsoft.com/office/officeart/2005/8/layout/list1"/>
    <dgm:cxn modelId="{A6F65D6B-5C14-48A7-AA87-0FFA27533232}" type="presParOf" srcId="{4C463616-1AC6-42B9-B09F-E0E50CB2BB68}" destId="{F2E3A526-281A-4977-877E-CA27CA489505}" srcOrd="23" destOrd="0" presId="urn:microsoft.com/office/officeart/2005/8/layout/list1"/>
    <dgm:cxn modelId="{45DC86E9-0949-44D9-ADD8-21EF38A377C8}" type="presParOf" srcId="{4C463616-1AC6-42B9-B09F-E0E50CB2BB68}" destId="{0A7DD262-D373-4E53-8ACE-0CD71D8271B4}" srcOrd="24" destOrd="0" presId="urn:microsoft.com/office/officeart/2005/8/layout/list1"/>
    <dgm:cxn modelId="{D3A9BB76-3A16-4A9C-8C73-262DF6645E60}" type="presParOf" srcId="{0A7DD262-D373-4E53-8ACE-0CD71D8271B4}" destId="{FE3CEDBC-44DB-4893-94BB-6F5748EF7EC2}" srcOrd="0" destOrd="0" presId="urn:microsoft.com/office/officeart/2005/8/layout/list1"/>
    <dgm:cxn modelId="{CEDAC52F-1FAE-4BC4-8408-66D97DFC20FC}" type="presParOf" srcId="{0A7DD262-D373-4E53-8ACE-0CD71D8271B4}" destId="{B2DE7B09-5C74-4CAE-9432-30F2008A9340}" srcOrd="1" destOrd="0" presId="urn:microsoft.com/office/officeart/2005/8/layout/list1"/>
    <dgm:cxn modelId="{423A1F48-528C-4BFE-B3AA-DD267EFD0CD1}" type="presParOf" srcId="{4C463616-1AC6-42B9-B09F-E0E50CB2BB68}" destId="{C003042E-6E1B-4F8A-BCE2-7EDBF2720C50}" srcOrd="25" destOrd="0" presId="urn:microsoft.com/office/officeart/2005/8/layout/list1"/>
    <dgm:cxn modelId="{79E81812-4E58-4F57-8206-D128CCC46FD7}" type="presParOf" srcId="{4C463616-1AC6-42B9-B09F-E0E50CB2BB68}" destId="{0426175F-5690-446E-B5FD-CF3B2A567E5F}" srcOrd="26" destOrd="0" presId="urn:microsoft.com/office/officeart/2005/8/layout/list1"/>
    <dgm:cxn modelId="{9B5FDDE0-2F8B-4E03-AF5A-446FFCA96FC2}" type="presParOf" srcId="{4C463616-1AC6-42B9-B09F-E0E50CB2BB68}" destId="{49E84DDA-FA80-49C1-8A99-019A22CB1AC2}" srcOrd="27" destOrd="0" presId="urn:microsoft.com/office/officeart/2005/8/layout/list1"/>
    <dgm:cxn modelId="{A469C6C1-D886-4B87-957D-D667D6B2502C}" type="presParOf" srcId="{4C463616-1AC6-42B9-B09F-E0E50CB2BB68}" destId="{5B1AE994-CB44-4332-92C3-96F72F52BF07}" srcOrd="28" destOrd="0" presId="urn:microsoft.com/office/officeart/2005/8/layout/list1"/>
    <dgm:cxn modelId="{5C155A95-33D0-44C0-AE1D-BD3D1C564BB8}" type="presParOf" srcId="{5B1AE994-CB44-4332-92C3-96F72F52BF07}" destId="{5FAAE596-7E4A-4136-99F6-172386547F95}" srcOrd="0" destOrd="0" presId="urn:microsoft.com/office/officeart/2005/8/layout/list1"/>
    <dgm:cxn modelId="{40B966FB-F7B7-41C8-A17B-1F9581A86DAE}" type="presParOf" srcId="{5B1AE994-CB44-4332-92C3-96F72F52BF07}" destId="{B5BC1879-BDEE-4343-9E57-6CD50E84C85E}" srcOrd="1" destOrd="0" presId="urn:microsoft.com/office/officeart/2005/8/layout/list1"/>
    <dgm:cxn modelId="{BAB3C5AF-897A-4353-8AFB-9228576F6C7D}" type="presParOf" srcId="{4C463616-1AC6-42B9-B09F-E0E50CB2BB68}" destId="{E0416AB4-88B7-4172-BCC2-24DC1D6F03A7}" srcOrd="29" destOrd="0" presId="urn:microsoft.com/office/officeart/2005/8/layout/list1"/>
    <dgm:cxn modelId="{9FE23ADB-5B3E-4AB9-851E-B70A28F34AFB}" type="presParOf" srcId="{4C463616-1AC6-42B9-B09F-E0E50CB2BB68}" destId="{D3D3A487-A050-4D57-BBBB-39065B7FEEFD}" srcOrd="30" destOrd="0" presId="urn:microsoft.com/office/officeart/2005/8/layout/list1"/>
    <dgm:cxn modelId="{197BDD38-420C-43C5-84A7-B87838CA3A66}" type="presParOf" srcId="{4C463616-1AC6-42B9-B09F-E0E50CB2BB68}" destId="{9B4214EC-ED88-43EC-A7F2-CAD2EE8EB8A3}" srcOrd="31" destOrd="0" presId="urn:microsoft.com/office/officeart/2005/8/layout/list1"/>
    <dgm:cxn modelId="{0F20398D-37AB-46E1-9FDB-1C6781654E4D}" type="presParOf" srcId="{4C463616-1AC6-42B9-B09F-E0E50CB2BB68}" destId="{38BFC03C-8FC4-476E-8B3A-0B6647982500}" srcOrd="32" destOrd="0" presId="urn:microsoft.com/office/officeart/2005/8/layout/list1"/>
    <dgm:cxn modelId="{76D04A2B-6094-46C0-B341-CC8E10E088BB}" type="presParOf" srcId="{38BFC03C-8FC4-476E-8B3A-0B6647982500}" destId="{8D7982FD-8A1E-4E34-A508-78EA67B5BA8F}" srcOrd="0" destOrd="0" presId="urn:microsoft.com/office/officeart/2005/8/layout/list1"/>
    <dgm:cxn modelId="{97277ACF-12BD-4C5B-9748-5181D51F880F}" type="presParOf" srcId="{38BFC03C-8FC4-476E-8B3A-0B6647982500}" destId="{38A4A1B8-22F2-4950-9B4D-AAE6B05A6DE8}" srcOrd="1" destOrd="0" presId="urn:microsoft.com/office/officeart/2005/8/layout/list1"/>
    <dgm:cxn modelId="{6ED742FA-A520-4E00-87B8-0619790F65AD}" type="presParOf" srcId="{4C463616-1AC6-42B9-B09F-E0E50CB2BB68}" destId="{C43FD73F-F58F-4BD1-B877-CCCDF0BA0A27}" srcOrd="33" destOrd="0" presId="urn:microsoft.com/office/officeart/2005/8/layout/list1"/>
    <dgm:cxn modelId="{93850E9A-58FC-4FD7-9881-BACD7F576CC4}" type="presParOf" srcId="{4C463616-1AC6-42B9-B09F-E0E50CB2BB68}" destId="{4BD42AF7-7CD8-4041-A271-C61B1158609D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E09AD-E4DE-4D43-A415-1756CC32496D}">
      <dsp:nvSpPr>
        <dsp:cNvPr id="0" name=""/>
        <dsp:cNvSpPr/>
      </dsp:nvSpPr>
      <dsp:spPr>
        <a:xfrm>
          <a:off x="0" y="273719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91210-4FE9-4628-937A-9714177E00C9}">
      <dsp:nvSpPr>
        <dsp:cNvPr id="0" name=""/>
        <dsp:cNvSpPr/>
      </dsp:nvSpPr>
      <dsp:spPr>
        <a:xfrm>
          <a:off x="457200" y="81839"/>
          <a:ext cx="715737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Режим труда и отдыха</a:t>
          </a:r>
          <a:endParaRPr lang="ru-RU" sz="2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5934" y="100573"/>
        <a:ext cx="7119906" cy="346292"/>
      </dsp:txXfrm>
    </dsp:sp>
    <dsp:sp modelId="{0F8B5405-B4BF-4E38-AA7E-A8DFAD21A68E}">
      <dsp:nvSpPr>
        <dsp:cNvPr id="0" name=""/>
        <dsp:cNvSpPr/>
      </dsp:nvSpPr>
      <dsp:spPr>
        <a:xfrm>
          <a:off x="0" y="863399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BA06B-CF2D-4F15-876D-FC3E29B07D8E}">
      <dsp:nvSpPr>
        <dsp:cNvPr id="0" name=""/>
        <dsp:cNvSpPr/>
      </dsp:nvSpPr>
      <dsp:spPr>
        <a:xfrm>
          <a:off x="457200" y="671519"/>
          <a:ext cx="715737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Организация сна</a:t>
          </a:r>
          <a:endParaRPr lang="ru-RU" sz="2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5934" y="690253"/>
        <a:ext cx="7119906" cy="346292"/>
      </dsp:txXfrm>
    </dsp:sp>
    <dsp:sp modelId="{F6666DED-74E0-430F-B0F8-0D125A7F0984}">
      <dsp:nvSpPr>
        <dsp:cNvPr id="0" name=""/>
        <dsp:cNvSpPr/>
      </dsp:nvSpPr>
      <dsp:spPr>
        <a:xfrm>
          <a:off x="0" y="1453079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4FBB9-37C4-40C3-A484-7DA632535283}">
      <dsp:nvSpPr>
        <dsp:cNvPr id="0" name=""/>
        <dsp:cNvSpPr/>
      </dsp:nvSpPr>
      <dsp:spPr>
        <a:xfrm>
          <a:off x="457200" y="1261199"/>
          <a:ext cx="715737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Режим питания</a:t>
          </a:r>
          <a:endParaRPr lang="ru-RU" sz="2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5934" y="1279933"/>
        <a:ext cx="7119906" cy="346292"/>
      </dsp:txXfrm>
    </dsp:sp>
    <dsp:sp modelId="{90D84FFA-0DC0-49F3-9C30-FC404DA42CAC}">
      <dsp:nvSpPr>
        <dsp:cNvPr id="0" name=""/>
        <dsp:cNvSpPr/>
      </dsp:nvSpPr>
      <dsp:spPr>
        <a:xfrm>
          <a:off x="0" y="2042759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AC258-71A3-47EB-BC01-FE1AF23E7255}">
      <dsp:nvSpPr>
        <dsp:cNvPr id="0" name=""/>
        <dsp:cNvSpPr/>
      </dsp:nvSpPr>
      <dsp:spPr>
        <a:xfrm>
          <a:off x="457200" y="1850879"/>
          <a:ext cx="712089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Организация двигательной активности</a:t>
          </a:r>
          <a:endParaRPr lang="ru-RU" sz="2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5934" y="1869613"/>
        <a:ext cx="7083422" cy="346292"/>
      </dsp:txXfrm>
    </dsp:sp>
    <dsp:sp modelId="{8197097E-1C05-45F5-962D-4ECE0FAE256A}">
      <dsp:nvSpPr>
        <dsp:cNvPr id="0" name=""/>
        <dsp:cNvSpPr/>
      </dsp:nvSpPr>
      <dsp:spPr>
        <a:xfrm>
          <a:off x="0" y="2632439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EE07B-F074-4E29-B5F0-013A33391F54}">
      <dsp:nvSpPr>
        <dsp:cNvPr id="0" name=""/>
        <dsp:cNvSpPr/>
      </dsp:nvSpPr>
      <dsp:spPr>
        <a:xfrm>
          <a:off x="457200" y="2440559"/>
          <a:ext cx="712089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Личная гигиена, закаливание</a:t>
          </a:r>
          <a:endParaRPr lang="ru-RU" sz="2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5934" y="2459293"/>
        <a:ext cx="7083422" cy="346292"/>
      </dsp:txXfrm>
    </dsp:sp>
    <dsp:sp modelId="{7F48DAB7-E60C-481C-9E20-61BA6A01C48B}">
      <dsp:nvSpPr>
        <dsp:cNvPr id="0" name=""/>
        <dsp:cNvSpPr/>
      </dsp:nvSpPr>
      <dsp:spPr>
        <a:xfrm>
          <a:off x="0" y="3222119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0BC7C-4C1A-4C3A-937B-D03E13F82DF0}">
      <dsp:nvSpPr>
        <dsp:cNvPr id="0" name=""/>
        <dsp:cNvSpPr/>
      </dsp:nvSpPr>
      <dsp:spPr>
        <a:xfrm>
          <a:off x="457200" y="3030239"/>
          <a:ext cx="715737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Профилактика  вредных привычек</a:t>
          </a:r>
          <a:endParaRPr lang="ru-RU" sz="2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5934" y="3048973"/>
        <a:ext cx="7119906" cy="346292"/>
      </dsp:txXfrm>
    </dsp:sp>
    <dsp:sp modelId="{0426175F-5690-446E-B5FD-CF3B2A567E5F}">
      <dsp:nvSpPr>
        <dsp:cNvPr id="0" name=""/>
        <dsp:cNvSpPr/>
      </dsp:nvSpPr>
      <dsp:spPr>
        <a:xfrm>
          <a:off x="0" y="3811799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E7B09-5C74-4CAE-9432-30F2008A9340}">
      <dsp:nvSpPr>
        <dsp:cNvPr id="0" name=""/>
        <dsp:cNvSpPr/>
      </dsp:nvSpPr>
      <dsp:spPr>
        <a:xfrm>
          <a:off x="457200" y="3619919"/>
          <a:ext cx="712089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Культура межличностного общения</a:t>
          </a:r>
          <a:endParaRPr lang="ru-RU" sz="2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5934" y="3638653"/>
        <a:ext cx="7083422" cy="346292"/>
      </dsp:txXfrm>
    </dsp:sp>
    <dsp:sp modelId="{D3D3A487-A050-4D57-BBBB-39065B7FEEFD}">
      <dsp:nvSpPr>
        <dsp:cNvPr id="0" name=""/>
        <dsp:cNvSpPr/>
      </dsp:nvSpPr>
      <dsp:spPr>
        <a:xfrm>
          <a:off x="0" y="4401479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C1879-BDEE-4343-9E57-6CD50E84C85E}">
      <dsp:nvSpPr>
        <dsp:cNvPr id="0" name=""/>
        <dsp:cNvSpPr/>
      </dsp:nvSpPr>
      <dsp:spPr>
        <a:xfrm>
          <a:off x="457200" y="4209599"/>
          <a:ext cx="715737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Психофизическая регуляция организма</a:t>
          </a:r>
          <a:endParaRPr lang="ru-RU" sz="2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5934" y="4228333"/>
        <a:ext cx="7119906" cy="346292"/>
      </dsp:txXfrm>
    </dsp:sp>
    <dsp:sp modelId="{4BD42AF7-7CD8-4041-A271-C61B1158609D}">
      <dsp:nvSpPr>
        <dsp:cNvPr id="0" name=""/>
        <dsp:cNvSpPr/>
      </dsp:nvSpPr>
      <dsp:spPr>
        <a:xfrm>
          <a:off x="0" y="4991159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4A1B8-22F2-4950-9B4D-AAE6B05A6DE8}">
      <dsp:nvSpPr>
        <dsp:cNvPr id="0" name=""/>
        <dsp:cNvSpPr/>
      </dsp:nvSpPr>
      <dsp:spPr>
        <a:xfrm>
          <a:off x="457200" y="4799279"/>
          <a:ext cx="715737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25000"/>
                </a:schemeClr>
              </a:solidFill>
            </a:rPr>
            <a:t>Культура сексуального поведения</a:t>
          </a:r>
          <a:endParaRPr lang="ru-RU" sz="2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5934" y="4818013"/>
        <a:ext cx="711990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24935" cy="322464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>
                <a:solidFill>
                  <a:schemeClr val="bg2">
                    <a:lumMod val="25000"/>
                  </a:schemeClr>
                </a:solidFill>
              </a:rPr>
              <a:t>Наследственность и работоспособность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8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/>
              <a:t>Здоровье </a:t>
            </a:r>
            <a:r>
              <a:rPr lang="ru-RU" sz="2000" dirty="0"/>
              <a:t>– это состояние полного физического, душевного и социального благополучия, а не только отсутствие болезни или физических дефектов. </a:t>
            </a:r>
            <a:endParaRPr lang="ru-RU" sz="2000" dirty="0" smtClean="0"/>
          </a:p>
          <a:p>
            <a:r>
              <a:rPr lang="ru-RU" sz="2000" b="1" dirty="0" smtClean="0"/>
              <a:t>Образ </a:t>
            </a:r>
            <a:r>
              <a:rPr lang="ru-RU" sz="2000" b="1" dirty="0"/>
              <a:t>жизни </a:t>
            </a:r>
            <a:r>
              <a:rPr lang="ru-RU" sz="2000" dirty="0"/>
              <a:t>– это привычки, режим, темп и ритм жизни, особенности работы и общения. </a:t>
            </a:r>
            <a:endParaRPr lang="ru-RU" sz="2000" dirty="0" smtClean="0"/>
          </a:p>
          <a:p>
            <a:r>
              <a:rPr lang="ru-RU" sz="2000" b="1" dirty="0" smtClean="0"/>
              <a:t>Здоровый </a:t>
            </a:r>
            <a:r>
              <a:rPr lang="ru-RU" sz="2000" b="1" dirty="0"/>
              <a:t>образ жизни </a:t>
            </a:r>
            <a:r>
              <a:rPr lang="ru-RU" sz="2000" dirty="0"/>
              <a:t>– совокупность форм и способов жизнедеятельности личности, основанная на нормах, ценностях деятельности и укрепляющая адаптивные возможности организма. </a:t>
            </a:r>
            <a:endParaRPr lang="ru-RU" sz="2000" dirty="0" smtClean="0"/>
          </a:p>
          <a:p>
            <a:r>
              <a:rPr lang="ru-RU" sz="2000" b="1" dirty="0" smtClean="0"/>
              <a:t>Самооценка</a:t>
            </a:r>
            <a:r>
              <a:rPr lang="ru-RU" sz="2000" dirty="0" smtClean="0"/>
              <a:t> </a:t>
            </a:r>
            <a:r>
              <a:rPr lang="ru-RU" sz="2000" dirty="0"/>
              <a:t>– оценка личностью самой себя, своих возможностей и места среди других людей, являющаяся важным регулятором ее поведения.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Работоспособность</a:t>
            </a:r>
            <a:r>
              <a:rPr lang="ru-RU" dirty="0"/>
              <a:t> - это способность человека к выполнению конкретной трудовой задачи в рамках заданных временных лимитов и параметров эффективности.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10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90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Составляющие здорового образа жизни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687323"/>
              </p:ext>
            </p:extLst>
          </p:nvPr>
        </p:nvGraphicFramePr>
        <p:xfrm>
          <a:off x="0" y="1268760"/>
          <a:ext cx="9144000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04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286"/>
            <a:ext cx="8640960" cy="616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7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2664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9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3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038944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Наследственность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575050" y="260648"/>
            <a:ext cx="5389438" cy="5400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присущее </a:t>
            </a:r>
            <a:r>
              <a:rPr lang="ru-RU" dirty="0"/>
              <a:t>всем организмам свойство повторять в ряду поколений одинаковые признаки и особенности развития; обусловлено передачей в процессе размножения от одного поколения к другому материальных структур клетки, содержащих программы развития из них новых особей. Тем самым наследственность обеспечивает преемственность морфологической, физиологической и биохимической организации живых существ, характера их индивидуального развития, или онтогенеза. Как общебиологическое явление наследственность - важнейшее условие существования дифференцированных форм жизни, признаков организмов, хотя оно нарушается изменчивостью-возникновением различий между организмами. Затрагивая самые разнообразные признаки на всех этапах онтогенеза организмов, наследственность проявляется в закономерностях наследования признаков, т. е. передачи их от родителей потомкам.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" y="764704"/>
            <a:ext cx="371398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72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1128"/>
            <a:ext cx="8458200" cy="1800200"/>
          </a:xfrm>
        </p:spPr>
        <p:txBody>
          <a:bodyPr>
            <a:normAutofit/>
          </a:bodyPr>
          <a:lstStyle/>
          <a:p>
            <a:pPr algn="just"/>
            <a:r>
              <a:rPr lang="ru-RU" sz="1600" b="0" dirty="0"/>
              <a:t>Гены проявляют свои функции не в пустоте, а в такой высокоорганизованной системе, как клетка, которая сама находится в определенном окружении – среди других клеток или во внешней среде. Каков бы ни был генотип, его свойства проявляются лишь в той степени, в какой это позволяют окружающие условия. Фенотип организма представляет собой результат взаимодействий между генотипом и средой в каждый данный момент его жизни и на каждом этапе его индивидуального развития.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3213993" cy="4824536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Определенные тенденции к нарушению здоровья могут передаваться из поколения в поколение. Эти тенденции переходят по наследству через генетические строительные блоки в клетках, называемые ДНК. Однако теперь, когда определен весь набор человеческих генов, было обнаружено, что они гораздо менее сложны, чем считалось ранее.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3403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20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374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Наследственность и работоспособность</vt:lpstr>
      <vt:lpstr>Основные понятия</vt:lpstr>
      <vt:lpstr>Составляющие здорового образа жизни</vt:lpstr>
      <vt:lpstr>Презентация PowerPoint</vt:lpstr>
      <vt:lpstr>Презентация PowerPoint</vt:lpstr>
      <vt:lpstr>Презентация PowerPoint</vt:lpstr>
      <vt:lpstr>Наследственность </vt:lpstr>
      <vt:lpstr>Гены проявляют свои функции не в пустоте, а в такой высокоорганизованной системе, как клетка, которая сама находится в определенном окружении – среди других клеток или во внешней среде. Каков бы ни был генотип, его свойства проявляются лишь в той степени, в какой это позволяют окружающие условия. Фенотип организма представляет собой результат взаимодействий между генотипом и средой в каждый данный момент его жизни и на каждом этапе его индивидуального развития.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Наследственность и работоспособность</dc:title>
  <dc:creator>ASUS</dc:creator>
  <cp:lastModifiedBy>ASUS</cp:lastModifiedBy>
  <cp:revision>3</cp:revision>
  <dcterms:created xsi:type="dcterms:W3CDTF">2018-10-05T19:35:36Z</dcterms:created>
  <dcterms:modified xsi:type="dcterms:W3CDTF">2018-10-05T20:05:42Z</dcterms:modified>
</cp:coreProperties>
</file>