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A3B3C-6E7B-4A35-996D-5B563F6BAC8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3F4E93-7713-48FC-BF3E-7215B55F05D4}">
      <dgm:prSet/>
      <dgm:spPr/>
      <dgm:t>
        <a:bodyPr/>
        <a:lstStyle/>
        <a:p>
          <a:r>
            <a:rPr lang="ru-RU" b="1" dirty="0"/>
            <a:t>DHL</a:t>
          </a:r>
          <a:r>
            <a:rPr lang="ru-RU" dirty="0"/>
            <a:t>— немецкая международная транспортная компания, один из лидеров мирового логистического рынка</a:t>
          </a:r>
        </a:p>
      </dgm:t>
    </dgm:pt>
    <dgm:pt modelId="{551F075C-EAE9-4FD6-9B4D-9D70E43CDE6C}" type="parTrans" cxnId="{5948E027-64FC-4129-AE8E-B2253534E1A7}">
      <dgm:prSet/>
      <dgm:spPr/>
      <dgm:t>
        <a:bodyPr/>
        <a:lstStyle/>
        <a:p>
          <a:endParaRPr lang="ru-RU"/>
        </a:p>
      </dgm:t>
    </dgm:pt>
    <dgm:pt modelId="{FC122482-4878-4928-A55C-92E732F9246A}" type="sibTrans" cxnId="{5948E027-64FC-4129-AE8E-B2253534E1A7}">
      <dgm:prSet/>
      <dgm:spPr/>
      <dgm:t>
        <a:bodyPr/>
        <a:lstStyle/>
        <a:p>
          <a:endParaRPr lang="ru-RU"/>
        </a:p>
      </dgm:t>
    </dgm:pt>
    <dgm:pt modelId="{2DA95D25-E0B8-4E8D-8C4B-91133A0C2008}">
      <dgm:prSet/>
      <dgm:spPr/>
      <dgm:t>
        <a:bodyPr/>
        <a:lstStyle/>
        <a:p>
          <a:r>
            <a:rPr lang="ru-RU" dirty="0"/>
            <a:t>Компания была основана в 1969 году для транспортировки документов между Сан-Франциско и Гонолулу, однако вскоре DHL распространила свою деятельность на весь мир.</a:t>
          </a:r>
        </a:p>
      </dgm:t>
    </dgm:pt>
    <dgm:pt modelId="{0B788228-3B4C-4FF7-BF6E-FFF187D9A296}" type="parTrans" cxnId="{E7C8C3DB-DEF0-41E6-BFCD-1DA43B722CF9}">
      <dgm:prSet/>
      <dgm:spPr/>
      <dgm:t>
        <a:bodyPr/>
        <a:lstStyle/>
        <a:p>
          <a:endParaRPr lang="ru-RU"/>
        </a:p>
      </dgm:t>
    </dgm:pt>
    <dgm:pt modelId="{D0C31225-CC97-49A6-BF77-0F152D4205DF}" type="sibTrans" cxnId="{E7C8C3DB-DEF0-41E6-BFCD-1DA43B722CF9}">
      <dgm:prSet/>
      <dgm:spPr/>
      <dgm:t>
        <a:bodyPr/>
        <a:lstStyle/>
        <a:p>
          <a:endParaRPr lang="ru-RU"/>
        </a:p>
      </dgm:t>
    </dgm:pt>
    <dgm:pt modelId="{761E38CF-9A0A-442A-89CD-7F6E8512A979}">
      <dgm:prSet/>
      <dgm:spPr/>
      <dgm:t>
        <a:bodyPr/>
        <a:lstStyle/>
        <a:p>
          <a:r>
            <a:rPr lang="ru-RU"/>
            <a:t>Штаб-квартира компании расположена в Бонне (Германия)</a:t>
          </a:r>
        </a:p>
      </dgm:t>
    </dgm:pt>
    <dgm:pt modelId="{A5E6716D-4034-410D-A9DB-3888BFD049E7}" type="parTrans" cxnId="{8ACBFD91-2D05-4278-97F0-2D03910BFFE1}">
      <dgm:prSet/>
      <dgm:spPr/>
      <dgm:t>
        <a:bodyPr/>
        <a:lstStyle/>
        <a:p>
          <a:endParaRPr lang="ru-RU"/>
        </a:p>
      </dgm:t>
    </dgm:pt>
    <dgm:pt modelId="{D74AC9BB-924A-4A66-BEB2-BC9EAB17A620}" type="sibTrans" cxnId="{8ACBFD91-2D05-4278-97F0-2D03910BFFE1}">
      <dgm:prSet/>
      <dgm:spPr/>
      <dgm:t>
        <a:bodyPr/>
        <a:lstStyle/>
        <a:p>
          <a:endParaRPr lang="ru-RU"/>
        </a:p>
      </dgm:t>
    </dgm:pt>
    <dgm:pt modelId="{34D76790-CA3F-4319-9F37-C9E81008A5BA}">
      <dgm:prSet/>
      <dgm:spPr/>
      <dgm:t>
        <a:bodyPr/>
        <a:lstStyle/>
        <a:p>
          <a:r>
            <a:rPr lang="ru-RU" dirty="0"/>
            <a:t>Оказывает услуги по экспресс-доставке, авиа и морской фрахт, почтовые услуги, управление цепями поставок</a:t>
          </a:r>
        </a:p>
      </dgm:t>
    </dgm:pt>
    <dgm:pt modelId="{8E5B3344-0070-4D3D-A92B-4B868D9DF707}" type="parTrans" cxnId="{8F4C2F8D-B572-4CF9-8E65-CBE341B9ECC5}">
      <dgm:prSet/>
      <dgm:spPr/>
      <dgm:t>
        <a:bodyPr/>
        <a:lstStyle/>
        <a:p>
          <a:endParaRPr lang="ru-RU"/>
        </a:p>
      </dgm:t>
    </dgm:pt>
    <dgm:pt modelId="{C549D71D-3914-49C8-BCF4-80BF5C88C812}" type="sibTrans" cxnId="{8F4C2F8D-B572-4CF9-8E65-CBE341B9ECC5}">
      <dgm:prSet/>
      <dgm:spPr/>
      <dgm:t>
        <a:bodyPr/>
        <a:lstStyle/>
        <a:p>
          <a:endParaRPr lang="ru-RU"/>
        </a:p>
      </dgm:t>
    </dgm:pt>
    <dgm:pt modelId="{26499B5B-BBBB-4D5F-B04B-3E1D45A9489D}" type="pres">
      <dgm:prSet presAssocID="{7E3A3B3C-6E7B-4A35-996D-5B563F6BAC82}" presName="diagram" presStyleCnt="0">
        <dgm:presLayoutVars>
          <dgm:dir/>
          <dgm:resizeHandles val="exact"/>
        </dgm:presLayoutVars>
      </dgm:prSet>
      <dgm:spPr/>
    </dgm:pt>
    <dgm:pt modelId="{5B6E574E-EF4F-44B9-B621-974C598BAA6D}" type="pres">
      <dgm:prSet presAssocID="{023F4E93-7713-48FC-BF3E-7215B55F05D4}" presName="node" presStyleLbl="node1" presStyleIdx="0" presStyleCnt="4">
        <dgm:presLayoutVars>
          <dgm:bulletEnabled val="1"/>
        </dgm:presLayoutVars>
      </dgm:prSet>
      <dgm:spPr/>
    </dgm:pt>
    <dgm:pt modelId="{BEB08DA6-2506-4422-937C-46A11D56D6EB}" type="pres">
      <dgm:prSet presAssocID="{FC122482-4878-4928-A55C-92E732F9246A}" presName="sibTrans" presStyleCnt="0"/>
      <dgm:spPr/>
    </dgm:pt>
    <dgm:pt modelId="{D2F7B56A-3F8A-4D34-99FD-AA168DC88B78}" type="pres">
      <dgm:prSet presAssocID="{2DA95D25-E0B8-4E8D-8C4B-91133A0C2008}" presName="node" presStyleLbl="node1" presStyleIdx="1" presStyleCnt="4">
        <dgm:presLayoutVars>
          <dgm:bulletEnabled val="1"/>
        </dgm:presLayoutVars>
      </dgm:prSet>
      <dgm:spPr/>
    </dgm:pt>
    <dgm:pt modelId="{34B9FE0F-F3A3-4378-B616-CE0A6456F23C}" type="pres">
      <dgm:prSet presAssocID="{D0C31225-CC97-49A6-BF77-0F152D4205DF}" presName="sibTrans" presStyleCnt="0"/>
      <dgm:spPr/>
    </dgm:pt>
    <dgm:pt modelId="{B97397B6-F683-4485-9E70-8181BD2B9E86}" type="pres">
      <dgm:prSet presAssocID="{761E38CF-9A0A-442A-89CD-7F6E8512A979}" presName="node" presStyleLbl="node1" presStyleIdx="2" presStyleCnt="4">
        <dgm:presLayoutVars>
          <dgm:bulletEnabled val="1"/>
        </dgm:presLayoutVars>
      </dgm:prSet>
      <dgm:spPr/>
    </dgm:pt>
    <dgm:pt modelId="{FB271952-BC06-4237-845F-1C99FBB252B1}" type="pres">
      <dgm:prSet presAssocID="{D74AC9BB-924A-4A66-BEB2-BC9EAB17A620}" presName="sibTrans" presStyleCnt="0"/>
      <dgm:spPr/>
    </dgm:pt>
    <dgm:pt modelId="{28D956FB-1864-44FE-AFE1-5B48CC4EAD01}" type="pres">
      <dgm:prSet presAssocID="{34D76790-CA3F-4319-9F37-C9E81008A5BA}" presName="node" presStyleLbl="node1" presStyleIdx="3" presStyleCnt="4">
        <dgm:presLayoutVars>
          <dgm:bulletEnabled val="1"/>
        </dgm:presLayoutVars>
      </dgm:prSet>
      <dgm:spPr/>
    </dgm:pt>
  </dgm:ptLst>
  <dgm:cxnLst>
    <dgm:cxn modelId="{39B89F1D-C3C5-4CFB-AC98-E0F9C5E6032D}" type="presOf" srcId="{761E38CF-9A0A-442A-89CD-7F6E8512A979}" destId="{B97397B6-F683-4485-9E70-8181BD2B9E86}" srcOrd="0" destOrd="0" presId="urn:microsoft.com/office/officeart/2005/8/layout/default"/>
    <dgm:cxn modelId="{5948E027-64FC-4129-AE8E-B2253534E1A7}" srcId="{7E3A3B3C-6E7B-4A35-996D-5B563F6BAC82}" destId="{023F4E93-7713-48FC-BF3E-7215B55F05D4}" srcOrd="0" destOrd="0" parTransId="{551F075C-EAE9-4FD6-9B4D-9D70E43CDE6C}" sibTransId="{FC122482-4878-4928-A55C-92E732F9246A}"/>
    <dgm:cxn modelId="{7AFDDA83-48D4-4BC6-89EE-CAA84B9DA6AF}" type="presOf" srcId="{023F4E93-7713-48FC-BF3E-7215B55F05D4}" destId="{5B6E574E-EF4F-44B9-B621-974C598BAA6D}" srcOrd="0" destOrd="0" presId="urn:microsoft.com/office/officeart/2005/8/layout/default"/>
    <dgm:cxn modelId="{289FED88-4EB5-43C6-BB06-4CAEE6A93A23}" type="presOf" srcId="{2DA95D25-E0B8-4E8D-8C4B-91133A0C2008}" destId="{D2F7B56A-3F8A-4D34-99FD-AA168DC88B78}" srcOrd="0" destOrd="0" presId="urn:microsoft.com/office/officeart/2005/8/layout/default"/>
    <dgm:cxn modelId="{8F4C2F8D-B572-4CF9-8E65-CBE341B9ECC5}" srcId="{7E3A3B3C-6E7B-4A35-996D-5B563F6BAC82}" destId="{34D76790-CA3F-4319-9F37-C9E81008A5BA}" srcOrd="3" destOrd="0" parTransId="{8E5B3344-0070-4D3D-A92B-4B868D9DF707}" sibTransId="{C549D71D-3914-49C8-BCF4-80BF5C88C812}"/>
    <dgm:cxn modelId="{8ACBFD91-2D05-4278-97F0-2D03910BFFE1}" srcId="{7E3A3B3C-6E7B-4A35-996D-5B563F6BAC82}" destId="{761E38CF-9A0A-442A-89CD-7F6E8512A979}" srcOrd="2" destOrd="0" parTransId="{A5E6716D-4034-410D-A9DB-3888BFD049E7}" sibTransId="{D74AC9BB-924A-4A66-BEB2-BC9EAB17A620}"/>
    <dgm:cxn modelId="{F9D5FCA5-EA2C-4AF7-82D3-061C2AF4D6C3}" type="presOf" srcId="{7E3A3B3C-6E7B-4A35-996D-5B563F6BAC82}" destId="{26499B5B-BBBB-4D5F-B04B-3E1D45A9489D}" srcOrd="0" destOrd="0" presId="urn:microsoft.com/office/officeart/2005/8/layout/default"/>
    <dgm:cxn modelId="{9D06F8D9-F62B-42E6-AA8C-76515157000C}" type="presOf" srcId="{34D76790-CA3F-4319-9F37-C9E81008A5BA}" destId="{28D956FB-1864-44FE-AFE1-5B48CC4EAD01}" srcOrd="0" destOrd="0" presId="urn:microsoft.com/office/officeart/2005/8/layout/default"/>
    <dgm:cxn modelId="{E7C8C3DB-DEF0-41E6-BFCD-1DA43B722CF9}" srcId="{7E3A3B3C-6E7B-4A35-996D-5B563F6BAC82}" destId="{2DA95D25-E0B8-4E8D-8C4B-91133A0C2008}" srcOrd="1" destOrd="0" parTransId="{0B788228-3B4C-4FF7-BF6E-FFF187D9A296}" sibTransId="{D0C31225-CC97-49A6-BF77-0F152D4205DF}"/>
    <dgm:cxn modelId="{73C72619-580A-41C4-A278-D1577EF102DE}" type="presParOf" srcId="{26499B5B-BBBB-4D5F-B04B-3E1D45A9489D}" destId="{5B6E574E-EF4F-44B9-B621-974C598BAA6D}" srcOrd="0" destOrd="0" presId="urn:microsoft.com/office/officeart/2005/8/layout/default"/>
    <dgm:cxn modelId="{F573E06F-D75F-4963-93DB-FD70075562C3}" type="presParOf" srcId="{26499B5B-BBBB-4D5F-B04B-3E1D45A9489D}" destId="{BEB08DA6-2506-4422-937C-46A11D56D6EB}" srcOrd="1" destOrd="0" presId="urn:microsoft.com/office/officeart/2005/8/layout/default"/>
    <dgm:cxn modelId="{10A91C17-D808-4115-AE0A-0EA2E480E4AE}" type="presParOf" srcId="{26499B5B-BBBB-4D5F-B04B-3E1D45A9489D}" destId="{D2F7B56A-3F8A-4D34-99FD-AA168DC88B78}" srcOrd="2" destOrd="0" presId="urn:microsoft.com/office/officeart/2005/8/layout/default"/>
    <dgm:cxn modelId="{15DF98A3-485E-471A-B008-1BDCABAE06EA}" type="presParOf" srcId="{26499B5B-BBBB-4D5F-B04B-3E1D45A9489D}" destId="{34B9FE0F-F3A3-4378-B616-CE0A6456F23C}" srcOrd="3" destOrd="0" presId="urn:microsoft.com/office/officeart/2005/8/layout/default"/>
    <dgm:cxn modelId="{C4EE6310-97EC-46E0-8E1D-88163C354417}" type="presParOf" srcId="{26499B5B-BBBB-4D5F-B04B-3E1D45A9489D}" destId="{B97397B6-F683-4485-9E70-8181BD2B9E86}" srcOrd="4" destOrd="0" presId="urn:microsoft.com/office/officeart/2005/8/layout/default"/>
    <dgm:cxn modelId="{0D47593F-DA80-491A-9A72-F7DBFF0564A3}" type="presParOf" srcId="{26499B5B-BBBB-4D5F-B04B-3E1D45A9489D}" destId="{FB271952-BC06-4237-845F-1C99FBB252B1}" srcOrd="5" destOrd="0" presId="urn:microsoft.com/office/officeart/2005/8/layout/default"/>
    <dgm:cxn modelId="{9FF56B43-7D29-4564-811A-8E0D9614EFC8}" type="presParOf" srcId="{26499B5B-BBBB-4D5F-B04B-3E1D45A9489D}" destId="{28D956FB-1864-44FE-AFE1-5B48CC4EAD0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6A7B5-F8E4-4D7F-BD42-797EE82D954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518162-D3BD-4308-AF0D-DFD349AE90FA}">
      <dgm:prSet/>
      <dgm:spPr/>
      <dgm:t>
        <a:bodyPr/>
        <a:lstStyle/>
        <a:p>
          <a:pPr algn="ctr"/>
          <a:r>
            <a:rPr lang="ru-RU" dirty="0"/>
            <a:t>“</a:t>
          </a:r>
          <a:r>
            <a:rPr lang="ru-RU" dirty="0" err="1"/>
            <a:t>Living</a:t>
          </a:r>
          <a:r>
            <a:rPr lang="ru-RU" dirty="0"/>
            <a:t> </a:t>
          </a:r>
          <a:r>
            <a:rPr lang="ru-RU" dirty="0" err="1"/>
            <a:t>Responsibility</a:t>
          </a:r>
          <a:r>
            <a:rPr lang="ru-RU" dirty="0"/>
            <a:t>” </a:t>
          </a:r>
          <a:r>
            <a:rPr lang="en-US" dirty="0"/>
            <a:t>- </a:t>
          </a:r>
          <a:r>
            <a:rPr lang="ru-RU" dirty="0"/>
            <a:t>ответственность как образ жизни</a:t>
          </a:r>
        </a:p>
      </dgm:t>
    </dgm:pt>
    <dgm:pt modelId="{1F5264BB-AC5A-4A05-B154-D97040EBC607}" type="parTrans" cxnId="{13854D6A-C98A-4E3F-9BB2-B7A9922534F8}">
      <dgm:prSet/>
      <dgm:spPr/>
      <dgm:t>
        <a:bodyPr/>
        <a:lstStyle/>
        <a:p>
          <a:endParaRPr lang="ru-RU"/>
        </a:p>
      </dgm:t>
    </dgm:pt>
    <dgm:pt modelId="{EF2C23DF-5468-4B73-B626-0ECCFB934FE3}" type="sibTrans" cxnId="{13854D6A-C98A-4E3F-9BB2-B7A9922534F8}">
      <dgm:prSet/>
      <dgm:spPr/>
      <dgm:t>
        <a:bodyPr/>
        <a:lstStyle/>
        <a:p>
          <a:endParaRPr lang="ru-RU"/>
        </a:p>
      </dgm:t>
    </dgm:pt>
    <dgm:pt modelId="{DD0F65DD-2253-4DA5-A6D9-78AA477948E7}" type="pres">
      <dgm:prSet presAssocID="{2066A7B5-F8E4-4D7F-BD42-797EE82D954F}" presName="Name0" presStyleCnt="0">
        <dgm:presLayoutVars>
          <dgm:dir/>
          <dgm:resizeHandles val="exact"/>
        </dgm:presLayoutVars>
      </dgm:prSet>
      <dgm:spPr/>
    </dgm:pt>
    <dgm:pt modelId="{65C5F44E-B71F-4BC0-BFA8-6E87665D0956}" type="pres">
      <dgm:prSet presAssocID="{B5518162-D3BD-4308-AF0D-DFD349AE90FA}" presName="composite" presStyleCnt="0"/>
      <dgm:spPr/>
    </dgm:pt>
    <dgm:pt modelId="{B21C24F8-6457-4A9D-9416-514BEFA7949B}" type="pres">
      <dgm:prSet presAssocID="{B5518162-D3BD-4308-AF0D-DFD349AE90FA}" presName="rect1" presStyleLbl="trAlignAcc1" presStyleIdx="0" presStyleCnt="1">
        <dgm:presLayoutVars>
          <dgm:bulletEnabled val="1"/>
        </dgm:presLayoutVars>
      </dgm:prSet>
      <dgm:spPr/>
    </dgm:pt>
    <dgm:pt modelId="{55F1394A-AC34-4397-BD7E-FD7DC9C310F4}" type="pres">
      <dgm:prSet presAssocID="{B5518162-D3BD-4308-AF0D-DFD349AE90FA}" presName="rect2" presStyleLbl="fgImgPlace1" presStyleIdx="0" presStyleCnt="1"/>
      <dgm:spPr/>
    </dgm:pt>
  </dgm:ptLst>
  <dgm:cxnLst>
    <dgm:cxn modelId="{13854D6A-C98A-4E3F-9BB2-B7A9922534F8}" srcId="{2066A7B5-F8E4-4D7F-BD42-797EE82D954F}" destId="{B5518162-D3BD-4308-AF0D-DFD349AE90FA}" srcOrd="0" destOrd="0" parTransId="{1F5264BB-AC5A-4A05-B154-D97040EBC607}" sibTransId="{EF2C23DF-5468-4B73-B626-0ECCFB934FE3}"/>
    <dgm:cxn modelId="{C9159285-4B01-48D2-AAFE-C420F8A0927C}" type="presOf" srcId="{B5518162-D3BD-4308-AF0D-DFD349AE90FA}" destId="{B21C24F8-6457-4A9D-9416-514BEFA7949B}" srcOrd="0" destOrd="0" presId="urn:microsoft.com/office/officeart/2008/layout/PictureStrips"/>
    <dgm:cxn modelId="{EF3DF2D6-A017-440F-BB35-D259592D2AAF}" type="presOf" srcId="{2066A7B5-F8E4-4D7F-BD42-797EE82D954F}" destId="{DD0F65DD-2253-4DA5-A6D9-78AA477948E7}" srcOrd="0" destOrd="0" presId="urn:microsoft.com/office/officeart/2008/layout/PictureStrips"/>
    <dgm:cxn modelId="{E74D22A0-8C15-45AF-A7AB-344C06416775}" type="presParOf" srcId="{DD0F65DD-2253-4DA5-A6D9-78AA477948E7}" destId="{65C5F44E-B71F-4BC0-BFA8-6E87665D0956}" srcOrd="0" destOrd="0" presId="urn:microsoft.com/office/officeart/2008/layout/PictureStrips"/>
    <dgm:cxn modelId="{56853B9A-6164-4064-B95D-A5E6FC07DEEC}" type="presParOf" srcId="{65C5F44E-B71F-4BC0-BFA8-6E87665D0956}" destId="{B21C24F8-6457-4A9D-9416-514BEFA7949B}" srcOrd="0" destOrd="0" presId="urn:microsoft.com/office/officeart/2008/layout/PictureStrips"/>
    <dgm:cxn modelId="{315D1121-C708-4E89-8AF6-9218F8D85458}" type="presParOf" srcId="{65C5F44E-B71F-4BC0-BFA8-6E87665D0956}" destId="{55F1394A-AC34-4397-BD7E-FD7DC9C310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78904-9299-47BC-86D5-AC5D1CD98C70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504685-2D71-42CB-A28E-43B64C7847F9}">
      <dgm:prSet phldrT="[Текст]" custT="1"/>
      <dgm:spPr/>
      <dgm:t>
        <a:bodyPr/>
        <a:lstStyle/>
        <a:p>
          <a:pPr algn="ctr"/>
          <a:r>
            <a:rPr lang="en-US" sz="2400" b="1" dirty="0" err="1"/>
            <a:t>GoTeach</a:t>
          </a:r>
          <a:r>
            <a:rPr lang="en-US" sz="2400" dirty="0"/>
            <a:t> –</a:t>
          </a:r>
          <a:r>
            <a:rPr lang="ru-RU" sz="2400" dirty="0"/>
            <a:t> поддержка образования</a:t>
          </a:r>
        </a:p>
      </dgm:t>
    </dgm:pt>
    <dgm:pt modelId="{E80F2770-CEE3-4FB4-A813-9BD6AEA40627}" type="parTrans" cxnId="{12CEC9C9-52F6-41C9-8B76-50365066C3B5}">
      <dgm:prSet/>
      <dgm:spPr/>
      <dgm:t>
        <a:bodyPr/>
        <a:lstStyle/>
        <a:p>
          <a:endParaRPr lang="ru-RU" sz="2400"/>
        </a:p>
      </dgm:t>
    </dgm:pt>
    <dgm:pt modelId="{C78E4D98-10FE-4E80-BEC5-285DB85D29B2}" type="sibTrans" cxnId="{12CEC9C9-52F6-41C9-8B76-50365066C3B5}">
      <dgm:prSet/>
      <dgm:spPr/>
      <dgm:t>
        <a:bodyPr/>
        <a:lstStyle/>
        <a:p>
          <a:endParaRPr lang="ru-RU" sz="2400"/>
        </a:p>
      </dgm:t>
    </dgm:pt>
    <dgm:pt modelId="{38BE647C-1DB4-4EBD-A4A8-58B7C9C86DF0}">
      <dgm:prSet custT="1"/>
      <dgm:spPr/>
      <dgm:t>
        <a:bodyPr/>
        <a:lstStyle/>
        <a:p>
          <a:pPr algn="ctr"/>
          <a:endParaRPr lang="en-US" sz="2400" b="1" dirty="0"/>
        </a:p>
        <a:p>
          <a:pPr algn="ctr"/>
          <a:r>
            <a:rPr lang="ru-RU" sz="2400" b="1" dirty="0" err="1"/>
            <a:t>GoGreen</a:t>
          </a:r>
          <a:r>
            <a:rPr lang="ru-RU" sz="2400" dirty="0"/>
            <a:t> - особое внимание к защите окружающей среды </a:t>
          </a:r>
        </a:p>
        <a:p>
          <a:pPr algn="l"/>
          <a:endParaRPr lang="ru-RU" sz="2400" dirty="0"/>
        </a:p>
      </dgm:t>
    </dgm:pt>
    <dgm:pt modelId="{4579C24E-B695-4003-A69F-E754F1CC69F5}" type="parTrans" cxnId="{D147D2C2-1945-4511-9432-F540EE290ED5}">
      <dgm:prSet/>
      <dgm:spPr/>
      <dgm:t>
        <a:bodyPr/>
        <a:lstStyle/>
        <a:p>
          <a:endParaRPr lang="ru-RU" sz="2400"/>
        </a:p>
      </dgm:t>
    </dgm:pt>
    <dgm:pt modelId="{7FD7757C-B9B9-4E64-B02C-C40CB3FF4AB7}" type="sibTrans" cxnId="{D147D2C2-1945-4511-9432-F540EE290ED5}">
      <dgm:prSet/>
      <dgm:spPr/>
      <dgm:t>
        <a:bodyPr/>
        <a:lstStyle/>
        <a:p>
          <a:endParaRPr lang="ru-RU" sz="2400"/>
        </a:p>
      </dgm:t>
    </dgm:pt>
    <dgm:pt modelId="{840290DD-D0A7-48A6-A659-0187E45B0A65}">
      <dgm:prSet custT="1"/>
      <dgm:spPr/>
      <dgm:t>
        <a:bodyPr/>
        <a:lstStyle/>
        <a:p>
          <a:pPr algn="ctr"/>
          <a:r>
            <a:rPr lang="en-US" sz="2400" b="1" dirty="0" err="1"/>
            <a:t>GoHelp</a:t>
          </a:r>
          <a:r>
            <a:rPr lang="en-US" sz="2400" b="1" dirty="0"/>
            <a:t> </a:t>
          </a:r>
          <a:r>
            <a:rPr lang="en-US" sz="2400" dirty="0"/>
            <a:t>- </a:t>
          </a:r>
          <a:r>
            <a:rPr lang="ru-RU" sz="2400" dirty="0"/>
            <a:t>помощь при стихийных бедствиях и катастрофах</a:t>
          </a:r>
        </a:p>
      </dgm:t>
    </dgm:pt>
    <dgm:pt modelId="{8DA383A9-21BE-4ADD-A9B4-F9A46E6E409B}" type="parTrans" cxnId="{5D9CB994-A277-48C1-AAB2-DA4F326E470E}">
      <dgm:prSet/>
      <dgm:spPr/>
      <dgm:t>
        <a:bodyPr/>
        <a:lstStyle/>
        <a:p>
          <a:endParaRPr lang="ru-RU" sz="2400"/>
        </a:p>
      </dgm:t>
    </dgm:pt>
    <dgm:pt modelId="{E1B4BAF3-9FF1-44B9-89FD-E5F7E52C0130}" type="sibTrans" cxnId="{5D9CB994-A277-48C1-AAB2-DA4F326E470E}">
      <dgm:prSet/>
      <dgm:spPr/>
      <dgm:t>
        <a:bodyPr/>
        <a:lstStyle/>
        <a:p>
          <a:endParaRPr lang="ru-RU" sz="2400"/>
        </a:p>
      </dgm:t>
    </dgm:pt>
    <dgm:pt modelId="{D905D507-CF03-4CC2-AA21-B39FB706E6E8}">
      <dgm:prSet custT="1"/>
      <dgm:spPr/>
      <dgm:t>
        <a:bodyPr/>
        <a:lstStyle/>
        <a:p>
          <a:pPr algn="ctr"/>
          <a:endParaRPr lang="ru-RU" sz="2000" dirty="0"/>
        </a:p>
        <a:p>
          <a:pPr algn="ctr"/>
          <a:r>
            <a:rPr lang="ru-RU" sz="2000" b="1" dirty="0"/>
            <a:t>Фонд «</a:t>
          </a:r>
          <a:r>
            <a:rPr lang="ru-RU" sz="2000" b="1" dirty="0" err="1"/>
            <a:t>Living</a:t>
          </a:r>
          <a:r>
            <a:rPr lang="ru-RU" sz="2000" b="1" dirty="0"/>
            <a:t> </a:t>
          </a:r>
          <a:r>
            <a:rPr lang="ru-RU" sz="2000" b="1" dirty="0" err="1"/>
            <a:t>Responsibility</a:t>
          </a:r>
          <a:r>
            <a:rPr lang="ru-RU" sz="2000" b="1" dirty="0"/>
            <a:t>» </a:t>
          </a:r>
          <a:r>
            <a:rPr lang="ru-RU" sz="2000" dirty="0"/>
            <a:t>- поддержка волонтерской деятельности сотрудников </a:t>
          </a:r>
        </a:p>
        <a:p>
          <a:pPr algn="l"/>
          <a:endParaRPr lang="ru-RU" sz="2400" dirty="0"/>
        </a:p>
      </dgm:t>
    </dgm:pt>
    <dgm:pt modelId="{51E48896-0302-463D-8C0B-9C3F18CCD54E}" type="parTrans" cxnId="{0DC8C470-F221-4EA0-9B2C-65D738408CC6}">
      <dgm:prSet/>
      <dgm:spPr/>
      <dgm:t>
        <a:bodyPr/>
        <a:lstStyle/>
        <a:p>
          <a:endParaRPr lang="ru-RU" sz="2400"/>
        </a:p>
      </dgm:t>
    </dgm:pt>
    <dgm:pt modelId="{07321642-72F3-4FB0-BFA0-3BBE5402E37A}" type="sibTrans" cxnId="{0DC8C470-F221-4EA0-9B2C-65D738408CC6}">
      <dgm:prSet/>
      <dgm:spPr/>
      <dgm:t>
        <a:bodyPr/>
        <a:lstStyle/>
        <a:p>
          <a:endParaRPr lang="ru-RU" sz="2400"/>
        </a:p>
      </dgm:t>
    </dgm:pt>
    <dgm:pt modelId="{9B9F2B40-9BF6-4B40-A580-64F8EC79AC7C}" type="pres">
      <dgm:prSet presAssocID="{B4E78904-9299-47BC-86D5-AC5D1CD98C70}" presName="linearFlow" presStyleCnt="0">
        <dgm:presLayoutVars>
          <dgm:dir/>
          <dgm:resizeHandles val="exact"/>
        </dgm:presLayoutVars>
      </dgm:prSet>
      <dgm:spPr/>
    </dgm:pt>
    <dgm:pt modelId="{28924B0A-2C65-42FC-A25D-1BF41581B0C1}" type="pres">
      <dgm:prSet presAssocID="{38BE647C-1DB4-4EBD-A4A8-58B7C9C86DF0}" presName="composite" presStyleCnt="0"/>
      <dgm:spPr/>
    </dgm:pt>
    <dgm:pt modelId="{329632DB-FC0B-4B4B-AAE8-668DBEAC71D7}" type="pres">
      <dgm:prSet presAssocID="{38BE647C-1DB4-4EBD-A4A8-58B7C9C86DF0}" presName="imgShp" presStyleLbl="fgImgPlace1" presStyleIdx="0" presStyleCnt="4"/>
      <dgm:spPr/>
    </dgm:pt>
    <dgm:pt modelId="{6EB1E1F1-3DF1-4522-B199-1B3E0E2A26DB}" type="pres">
      <dgm:prSet presAssocID="{38BE647C-1DB4-4EBD-A4A8-58B7C9C86DF0}" presName="txShp" presStyleLbl="node1" presStyleIdx="0" presStyleCnt="4">
        <dgm:presLayoutVars>
          <dgm:bulletEnabled val="1"/>
        </dgm:presLayoutVars>
      </dgm:prSet>
      <dgm:spPr/>
    </dgm:pt>
    <dgm:pt modelId="{8AF2C202-E748-4F5F-95FA-CA092D84AD17}" type="pres">
      <dgm:prSet presAssocID="{7FD7757C-B9B9-4E64-B02C-C40CB3FF4AB7}" presName="spacing" presStyleCnt="0"/>
      <dgm:spPr/>
    </dgm:pt>
    <dgm:pt modelId="{184B59EA-D64A-4C44-834C-135D765FC64D}" type="pres">
      <dgm:prSet presAssocID="{840290DD-D0A7-48A6-A659-0187E45B0A65}" presName="composite" presStyleCnt="0"/>
      <dgm:spPr/>
    </dgm:pt>
    <dgm:pt modelId="{680E8D4E-8768-4EA2-8F22-D9C28C651584}" type="pres">
      <dgm:prSet presAssocID="{840290DD-D0A7-48A6-A659-0187E45B0A65}" presName="imgShp" presStyleLbl="fgImgPlace1" presStyleIdx="1" presStyleCnt="4"/>
      <dgm:spPr/>
    </dgm:pt>
    <dgm:pt modelId="{A99A7DF9-7E86-49D3-9E11-5C0F779D96A0}" type="pres">
      <dgm:prSet presAssocID="{840290DD-D0A7-48A6-A659-0187E45B0A65}" presName="txShp" presStyleLbl="node1" presStyleIdx="1" presStyleCnt="4">
        <dgm:presLayoutVars>
          <dgm:bulletEnabled val="1"/>
        </dgm:presLayoutVars>
      </dgm:prSet>
      <dgm:spPr/>
    </dgm:pt>
    <dgm:pt modelId="{01BC0A18-30B5-49D7-8646-D64D3113CBCB}" type="pres">
      <dgm:prSet presAssocID="{E1B4BAF3-9FF1-44B9-89FD-E5F7E52C0130}" presName="spacing" presStyleCnt="0"/>
      <dgm:spPr/>
    </dgm:pt>
    <dgm:pt modelId="{AC786400-3751-4B09-9D13-C24A2F84556B}" type="pres">
      <dgm:prSet presAssocID="{34504685-2D71-42CB-A28E-43B64C7847F9}" presName="composite" presStyleCnt="0"/>
      <dgm:spPr/>
    </dgm:pt>
    <dgm:pt modelId="{98D37906-9912-4032-9D4B-01E1DB288736}" type="pres">
      <dgm:prSet presAssocID="{34504685-2D71-42CB-A28E-43B64C7847F9}" presName="imgShp" presStyleLbl="fgImgPlace1" presStyleIdx="2" presStyleCnt="4"/>
      <dgm:spPr/>
    </dgm:pt>
    <dgm:pt modelId="{2E79A08A-D9CA-42FE-89C4-A84C4B2F6385}" type="pres">
      <dgm:prSet presAssocID="{34504685-2D71-42CB-A28E-43B64C7847F9}" presName="txShp" presStyleLbl="node1" presStyleIdx="2" presStyleCnt="4">
        <dgm:presLayoutVars>
          <dgm:bulletEnabled val="1"/>
        </dgm:presLayoutVars>
      </dgm:prSet>
      <dgm:spPr/>
    </dgm:pt>
    <dgm:pt modelId="{AC9837A0-9376-4F5D-9C9A-CFD5450B347C}" type="pres">
      <dgm:prSet presAssocID="{C78E4D98-10FE-4E80-BEC5-285DB85D29B2}" presName="spacing" presStyleCnt="0"/>
      <dgm:spPr/>
    </dgm:pt>
    <dgm:pt modelId="{2B5AD50A-BBB9-4F1B-A8B4-1F67E108B857}" type="pres">
      <dgm:prSet presAssocID="{D905D507-CF03-4CC2-AA21-B39FB706E6E8}" presName="composite" presStyleCnt="0"/>
      <dgm:spPr/>
    </dgm:pt>
    <dgm:pt modelId="{05B49BC9-3584-4642-843F-7C9A09D95399}" type="pres">
      <dgm:prSet presAssocID="{D905D507-CF03-4CC2-AA21-B39FB706E6E8}" presName="imgShp" presStyleLbl="fgImgPlace1" presStyleIdx="3" presStyleCnt="4"/>
      <dgm:spPr/>
    </dgm:pt>
    <dgm:pt modelId="{84914DF7-C635-44B1-AA1F-A34C8E6A117D}" type="pres">
      <dgm:prSet presAssocID="{D905D507-CF03-4CC2-AA21-B39FB706E6E8}" presName="txShp" presStyleLbl="node1" presStyleIdx="3" presStyleCnt="4">
        <dgm:presLayoutVars>
          <dgm:bulletEnabled val="1"/>
        </dgm:presLayoutVars>
      </dgm:prSet>
      <dgm:spPr/>
    </dgm:pt>
  </dgm:ptLst>
  <dgm:cxnLst>
    <dgm:cxn modelId="{D3B9D616-8786-42D4-B92F-7308737FB10F}" type="presOf" srcId="{38BE647C-1DB4-4EBD-A4A8-58B7C9C86DF0}" destId="{6EB1E1F1-3DF1-4522-B199-1B3E0E2A26DB}" srcOrd="0" destOrd="0" presId="urn:microsoft.com/office/officeart/2005/8/layout/vList3"/>
    <dgm:cxn modelId="{90441124-0BBD-47BA-934F-05684E21BFDF}" type="presOf" srcId="{840290DD-D0A7-48A6-A659-0187E45B0A65}" destId="{A99A7DF9-7E86-49D3-9E11-5C0F779D96A0}" srcOrd="0" destOrd="0" presId="urn:microsoft.com/office/officeart/2005/8/layout/vList3"/>
    <dgm:cxn modelId="{C679912E-C71D-4D4B-9837-7065520FFFE2}" type="presOf" srcId="{D905D507-CF03-4CC2-AA21-B39FB706E6E8}" destId="{84914DF7-C635-44B1-AA1F-A34C8E6A117D}" srcOrd="0" destOrd="0" presId="urn:microsoft.com/office/officeart/2005/8/layout/vList3"/>
    <dgm:cxn modelId="{0DC8C470-F221-4EA0-9B2C-65D738408CC6}" srcId="{B4E78904-9299-47BC-86D5-AC5D1CD98C70}" destId="{D905D507-CF03-4CC2-AA21-B39FB706E6E8}" srcOrd="3" destOrd="0" parTransId="{51E48896-0302-463D-8C0B-9C3F18CCD54E}" sibTransId="{07321642-72F3-4FB0-BFA0-3BBE5402E37A}"/>
    <dgm:cxn modelId="{5D9CB994-A277-48C1-AAB2-DA4F326E470E}" srcId="{B4E78904-9299-47BC-86D5-AC5D1CD98C70}" destId="{840290DD-D0A7-48A6-A659-0187E45B0A65}" srcOrd="1" destOrd="0" parTransId="{8DA383A9-21BE-4ADD-A9B4-F9A46E6E409B}" sibTransId="{E1B4BAF3-9FF1-44B9-89FD-E5F7E52C0130}"/>
    <dgm:cxn modelId="{D147D2C2-1945-4511-9432-F540EE290ED5}" srcId="{B4E78904-9299-47BC-86D5-AC5D1CD98C70}" destId="{38BE647C-1DB4-4EBD-A4A8-58B7C9C86DF0}" srcOrd="0" destOrd="0" parTransId="{4579C24E-B695-4003-A69F-E754F1CC69F5}" sibTransId="{7FD7757C-B9B9-4E64-B02C-C40CB3FF4AB7}"/>
    <dgm:cxn modelId="{D4D1FDC2-96D9-4B4E-BF3D-8251B8545BDA}" type="presOf" srcId="{34504685-2D71-42CB-A28E-43B64C7847F9}" destId="{2E79A08A-D9CA-42FE-89C4-A84C4B2F6385}" srcOrd="0" destOrd="0" presId="urn:microsoft.com/office/officeart/2005/8/layout/vList3"/>
    <dgm:cxn modelId="{12CEC9C9-52F6-41C9-8B76-50365066C3B5}" srcId="{B4E78904-9299-47BC-86D5-AC5D1CD98C70}" destId="{34504685-2D71-42CB-A28E-43B64C7847F9}" srcOrd="2" destOrd="0" parTransId="{E80F2770-CEE3-4FB4-A813-9BD6AEA40627}" sibTransId="{C78E4D98-10FE-4E80-BEC5-285DB85D29B2}"/>
    <dgm:cxn modelId="{F0B56AEC-A390-4391-9BB0-44BB99A384AE}" type="presOf" srcId="{B4E78904-9299-47BC-86D5-AC5D1CD98C70}" destId="{9B9F2B40-9BF6-4B40-A580-64F8EC79AC7C}" srcOrd="0" destOrd="0" presId="urn:microsoft.com/office/officeart/2005/8/layout/vList3"/>
    <dgm:cxn modelId="{FE129F59-22E0-4D41-9C36-1FEBB1922010}" type="presParOf" srcId="{9B9F2B40-9BF6-4B40-A580-64F8EC79AC7C}" destId="{28924B0A-2C65-42FC-A25D-1BF41581B0C1}" srcOrd="0" destOrd="0" presId="urn:microsoft.com/office/officeart/2005/8/layout/vList3"/>
    <dgm:cxn modelId="{5F770BFE-1894-4F60-B7F2-77F4FB34EA2C}" type="presParOf" srcId="{28924B0A-2C65-42FC-A25D-1BF41581B0C1}" destId="{329632DB-FC0B-4B4B-AAE8-668DBEAC71D7}" srcOrd="0" destOrd="0" presId="urn:microsoft.com/office/officeart/2005/8/layout/vList3"/>
    <dgm:cxn modelId="{D45E66CC-AD2A-4E29-9681-698F8808ADF6}" type="presParOf" srcId="{28924B0A-2C65-42FC-A25D-1BF41581B0C1}" destId="{6EB1E1F1-3DF1-4522-B199-1B3E0E2A26DB}" srcOrd="1" destOrd="0" presId="urn:microsoft.com/office/officeart/2005/8/layout/vList3"/>
    <dgm:cxn modelId="{DAB13E64-F8E4-4362-A35C-710B60F6F255}" type="presParOf" srcId="{9B9F2B40-9BF6-4B40-A580-64F8EC79AC7C}" destId="{8AF2C202-E748-4F5F-95FA-CA092D84AD17}" srcOrd="1" destOrd="0" presId="urn:microsoft.com/office/officeart/2005/8/layout/vList3"/>
    <dgm:cxn modelId="{E822BC21-177B-4C5E-B32B-C30F09053837}" type="presParOf" srcId="{9B9F2B40-9BF6-4B40-A580-64F8EC79AC7C}" destId="{184B59EA-D64A-4C44-834C-135D765FC64D}" srcOrd="2" destOrd="0" presId="urn:microsoft.com/office/officeart/2005/8/layout/vList3"/>
    <dgm:cxn modelId="{9CB68C2B-2F14-4F32-AE00-7EE049A81AF7}" type="presParOf" srcId="{184B59EA-D64A-4C44-834C-135D765FC64D}" destId="{680E8D4E-8768-4EA2-8F22-D9C28C651584}" srcOrd="0" destOrd="0" presId="urn:microsoft.com/office/officeart/2005/8/layout/vList3"/>
    <dgm:cxn modelId="{D2958201-5F9D-467D-8587-89310E640818}" type="presParOf" srcId="{184B59EA-D64A-4C44-834C-135D765FC64D}" destId="{A99A7DF9-7E86-49D3-9E11-5C0F779D96A0}" srcOrd="1" destOrd="0" presId="urn:microsoft.com/office/officeart/2005/8/layout/vList3"/>
    <dgm:cxn modelId="{C3BF876E-A994-4C8E-B846-D7D8C5700575}" type="presParOf" srcId="{9B9F2B40-9BF6-4B40-A580-64F8EC79AC7C}" destId="{01BC0A18-30B5-49D7-8646-D64D3113CBCB}" srcOrd="3" destOrd="0" presId="urn:microsoft.com/office/officeart/2005/8/layout/vList3"/>
    <dgm:cxn modelId="{23F6CAD1-E2BB-49BD-BBBE-19C76A4E7A1C}" type="presParOf" srcId="{9B9F2B40-9BF6-4B40-A580-64F8EC79AC7C}" destId="{AC786400-3751-4B09-9D13-C24A2F84556B}" srcOrd="4" destOrd="0" presId="urn:microsoft.com/office/officeart/2005/8/layout/vList3"/>
    <dgm:cxn modelId="{A2618222-F087-40C9-BB0D-0BFED2965618}" type="presParOf" srcId="{AC786400-3751-4B09-9D13-C24A2F84556B}" destId="{98D37906-9912-4032-9D4B-01E1DB288736}" srcOrd="0" destOrd="0" presId="urn:microsoft.com/office/officeart/2005/8/layout/vList3"/>
    <dgm:cxn modelId="{BF034B95-497E-4A39-A469-DE1F1CF52117}" type="presParOf" srcId="{AC786400-3751-4B09-9D13-C24A2F84556B}" destId="{2E79A08A-D9CA-42FE-89C4-A84C4B2F6385}" srcOrd="1" destOrd="0" presId="urn:microsoft.com/office/officeart/2005/8/layout/vList3"/>
    <dgm:cxn modelId="{6D1BD3CD-8321-4526-9A85-6855B35C16F5}" type="presParOf" srcId="{9B9F2B40-9BF6-4B40-A580-64F8EC79AC7C}" destId="{AC9837A0-9376-4F5D-9C9A-CFD5450B347C}" srcOrd="5" destOrd="0" presId="urn:microsoft.com/office/officeart/2005/8/layout/vList3"/>
    <dgm:cxn modelId="{FA1D2063-EC3C-47CE-80F2-ED09B693F3E0}" type="presParOf" srcId="{9B9F2B40-9BF6-4B40-A580-64F8EC79AC7C}" destId="{2B5AD50A-BBB9-4F1B-A8B4-1F67E108B857}" srcOrd="6" destOrd="0" presId="urn:microsoft.com/office/officeart/2005/8/layout/vList3"/>
    <dgm:cxn modelId="{5833C796-4B54-4852-A264-079A689F9CF5}" type="presParOf" srcId="{2B5AD50A-BBB9-4F1B-A8B4-1F67E108B857}" destId="{05B49BC9-3584-4642-843F-7C9A09D95399}" srcOrd="0" destOrd="0" presId="urn:microsoft.com/office/officeart/2005/8/layout/vList3"/>
    <dgm:cxn modelId="{6CBABC48-CBC4-49BE-9651-32CD7531F874}" type="presParOf" srcId="{2B5AD50A-BBB9-4F1B-A8B4-1F67E108B857}" destId="{84914DF7-C635-44B1-AA1F-A34C8E6A11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2FB86-5B9C-4912-9052-7854959194B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5B93A-C7BD-4131-AAD6-41A76E9FF9A4}">
      <dgm:prSet/>
      <dgm:spPr/>
      <dgm:t>
        <a:bodyPr/>
        <a:lstStyle/>
        <a:p>
          <a:r>
            <a:rPr lang="ru-RU" dirty="0"/>
            <a:t>Сократить к 2025 году местные выбросы загрязняющих веществ, чтобы 70% услуг компании выполнялись с экологически чистыми решениями для доставки, такими как велосипеды и электромобили</a:t>
          </a:r>
        </a:p>
      </dgm:t>
    </dgm:pt>
    <dgm:pt modelId="{8BC3265A-925A-48BD-B5ED-FB617003D245}" type="parTrans" cxnId="{63AB4DE0-F60F-47CD-85F4-3CCD505D52E4}">
      <dgm:prSet/>
      <dgm:spPr/>
      <dgm:t>
        <a:bodyPr/>
        <a:lstStyle/>
        <a:p>
          <a:endParaRPr lang="ru-RU"/>
        </a:p>
      </dgm:t>
    </dgm:pt>
    <dgm:pt modelId="{9D799970-3DC2-4FCA-A7F1-8633E1B044BE}" type="sibTrans" cxnId="{63AB4DE0-F60F-47CD-85F4-3CCD505D52E4}">
      <dgm:prSet/>
      <dgm:spPr/>
      <dgm:t>
        <a:bodyPr/>
        <a:lstStyle/>
        <a:p>
          <a:endParaRPr lang="ru-RU"/>
        </a:p>
      </dgm:t>
    </dgm:pt>
    <dgm:pt modelId="{A8F88D57-7B26-4204-B271-9FBFF2008B2E}">
      <dgm:prSet/>
      <dgm:spPr/>
      <dgm:t>
        <a:bodyPr/>
        <a:lstStyle/>
        <a:p>
          <a:r>
            <a:rPr lang="ru-RU" dirty="0"/>
            <a:t>Сертифицировать 80% сотрудников в качестве специалистов </a:t>
          </a:r>
          <a:r>
            <a:rPr lang="ru-RU" dirty="0" err="1"/>
            <a:t>GoGreen</a:t>
          </a:r>
          <a:r>
            <a:rPr lang="ru-RU" dirty="0"/>
            <a:t> и привлечь их к деятельности в области охраны окружающей среды и защиты климата. Это включает в себя объединение партнеров для посадки одного миллиона деревьев каждый год для защиты лесов</a:t>
          </a:r>
        </a:p>
      </dgm:t>
    </dgm:pt>
    <dgm:pt modelId="{F42D7029-BAE6-40EB-BA1F-749FF8DBAC75}" type="parTrans" cxnId="{8472AB02-F38B-4A11-888C-8A6E2A9E241B}">
      <dgm:prSet/>
      <dgm:spPr/>
      <dgm:t>
        <a:bodyPr/>
        <a:lstStyle/>
        <a:p>
          <a:endParaRPr lang="ru-RU"/>
        </a:p>
      </dgm:t>
    </dgm:pt>
    <dgm:pt modelId="{86DB0CC3-3889-4BC2-A2B1-E86A27017DE8}" type="sibTrans" cxnId="{8472AB02-F38B-4A11-888C-8A6E2A9E241B}">
      <dgm:prSet/>
      <dgm:spPr/>
      <dgm:t>
        <a:bodyPr/>
        <a:lstStyle/>
        <a:p>
          <a:endParaRPr lang="ru-RU"/>
        </a:p>
      </dgm:t>
    </dgm:pt>
    <dgm:pt modelId="{76420E20-B772-4088-8076-CFED23741705}">
      <dgm:prSet/>
      <dgm:spPr/>
      <dgm:t>
        <a:bodyPr/>
        <a:lstStyle/>
        <a:p>
          <a:r>
            <a:rPr lang="ru-RU" dirty="0"/>
            <a:t>В 2008 году компания стала первой крупной логистической компанией, которая сделала добровольное обязательство повысить эффективность использования углекислого газа на 30% по сравнению с базовым уровнем 2007 года к 2020 году</a:t>
          </a:r>
        </a:p>
      </dgm:t>
    </dgm:pt>
    <dgm:pt modelId="{4734B457-ED93-44C1-B08D-AD498C361A2A}" type="parTrans" cxnId="{57287095-B6CB-4008-8C46-68F6FCBEF1CE}">
      <dgm:prSet/>
      <dgm:spPr/>
      <dgm:t>
        <a:bodyPr/>
        <a:lstStyle/>
        <a:p>
          <a:endParaRPr lang="ru-RU"/>
        </a:p>
      </dgm:t>
    </dgm:pt>
    <dgm:pt modelId="{BF7E7D73-58C9-4573-8A0B-39A431131CEB}" type="sibTrans" cxnId="{57287095-B6CB-4008-8C46-68F6FCBEF1CE}">
      <dgm:prSet/>
      <dgm:spPr/>
      <dgm:t>
        <a:bodyPr/>
        <a:lstStyle/>
        <a:p>
          <a:endParaRPr lang="ru-RU"/>
        </a:p>
      </dgm:t>
    </dgm:pt>
    <dgm:pt modelId="{577ECDC5-D91B-4CEB-880D-EAC95EF3C71E}">
      <dgm:prSet/>
      <dgm:spPr/>
      <dgm:t>
        <a:bodyPr/>
        <a:lstStyle/>
        <a:p>
          <a:r>
            <a:rPr lang="ru-RU" dirty="0"/>
            <a:t>Подход данного направления основан на двух основных принципах: во-первых, </a:t>
          </a:r>
          <a:r>
            <a:rPr lang="ru-RU" dirty="0" err="1"/>
            <a:t>Burn</a:t>
          </a:r>
          <a:r>
            <a:rPr lang="ru-RU" dirty="0"/>
            <a:t> </a:t>
          </a:r>
          <a:r>
            <a:rPr lang="ru-RU" dirty="0" err="1"/>
            <a:t>Less</a:t>
          </a:r>
          <a:r>
            <a:rPr lang="ru-RU" dirty="0"/>
            <a:t>, который касается сокращения потребления энергии и второй это </a:t>
          </a:r>
          <a:r>
            <a:rPr lang="ru-RU" dirty="0" err="1"/>
            <a:t>Burn</a:t>
          </a:r>
          <a:r>
            <a:rPr lang="ru-RU" dirty="0"/>
            <a:t> </a:t>
          </a:r>
          <a:r>
            <a:rPr lang="ru-RU" dirty="0" err="1"/>
            <a:t>Clean</a:t>
          </a:r>
          <a:r>
            <a:rPr lang="ru-RU" dirty="0"/>
            <a:t>, который предполагает использование альтернативных источников энергии и топлива</a:t>
          </a:r>
        </a:p>
      </dgm:t>
    </dgm:pt>
    <dgm:pt modelId="{ABB1ED0E-21C2-4737-9792-DCC268F715B4}" type="parTrans" cxnId="{07C7C463-C824-49FA-A3F9-32B95BA11CF8}">
      <dgm:prSet/>
      <dgm:spPr/>
      <dgm:t>
        <a:bodyPr/>
        <a:lstStyle/>
        <a:p>
          <a:endParaRPr lang="ru-RU"/>
        </a:p>
      </dgm:t>
    </dgm:pt>
    <dgm:pt modelId="{A2A47CB9-7353-4B94-B518-8C2E4BD54F70}" type="sibTrans" cxnId="{07C7C463-C824-49FA-A3F9-32B95BA11CF8}">
      <dgm:prSet/>
      <dgm:spPr/>
      <dgm:t>
        <a:bodyPr/>
        <a:lstStyle/>
        <a:p>
          <a:endParaRPr lang="ru-RU"/>
        </a:p>
      </dgm:t>
    </dgm:pt>
    <dgm:pt modelId="{F8DB1DB0-4793-402D-8134-4E0EE2AD9BCC}" type="pres">
      <dgm:prSet presAssocID="{2182FB86-5B9C-4912-9052-7854959194BC}" presName="diagram" presStyleCnt="0">
        <dgm:presLayoutVars>
          <dgm:dir/>
          <dgm:resizeHandles val="exact"/>
        </dgm:presLayoutVars>
      </dgm:prSet>
      <dgm:spPr/>
    </dgm:pt>
    <dgm:pt modelId="{BF34FBAC-F0A0-473A-9E2A-1B24F601B010}" type="pres">
      <dgm:prSet presAssocID="{9A35B93A-C7BD-4131-AAD6-41A76E9FF9A4}" presName="node" presStyleLbl="node1" presStyleIdx="0" presStyleCnt="4">
        <dgm:presLayoutVars>
          <dgm:bulletEnabled val="1"/>
        </dgm:presLayoutVars>
      </dgm:prSet>
      <dgm:spPr/>
    </dgm:pt>
    <dgm:pt modelId="{BB515BAB-136E-45FE-95F1-36E517C55A90}" type="pres">
      <dgm:prSet presAssocID="{9D799970-3DC2-4FCA-A7F1-8633E1B044BE}" presName="sibTrans" presStyleCnt="0"/>
      <dgm:spPr/>
    </dgm:pt>
    <dgm:pt modelId="{7B213D89-8238-43EB-8B7B-C1248DBF0339}" type="pres">
      <dgm:prSet presAssocID="{A8F88D57-7B26-4204-B271-9FBFF2008B2E}" presName="node" presStyleLbl="node1" presStyleIdx="1" presStyleCnt="4">
        <dgm:presLayoutVars>
          <dgm:bulletEnabled val="1"/>
        </dgm:presLayoutVars>
      </dgm:prSet>
      <dgm:spPr/>
    </dgm:pt>
    <dgm:pt modelId="{A36D74E6-14EA-4D8E-8B52-81575819D233}" type="pres">
      <dgm:prSet presAssocID="{86DB0CC3-3889-4BC2-A2B1-E86A27017DE8}" presName="sibTrans" presStyleCnt="0"/>
      <dgm:spPr/>
    </dgm:pt>
    <dgm:pt modelId="{C2E5D407-EEF3-41B5-8040-E32E39C7A25C}" type="pres">
      <dgm:prSet presAssocID="{76420E20-B772-4088-8076-CFED23741705}" presName="node" presStyleLbl="node1" presStyleIdx="2" presStyleCnt="4">
        <dgm:presLayoutVars>
          <dgm:bulletEnabled val="1"/>
        </dgm:presLayoutVars>
      </dgm:prSet>
      <dgm:spPr/>
    </dgm:pt>
    <dgm:pt modelId="{2C4548E7-3325-4502-994F-A434A52401BD}" type="pres">
      <dgm:prSet presAssocID="{BF7E7D73-58C9-4573-8A0B-39A431131CEB}" presName="sibTrans" presStyleCnt="0"/>
      <dgm:spPr/>
    </dgm:pt>
    <dgm:pt modelId="{2AB2CACD-5055-427D-84AA-E1C4839B461B}" type="pres">
      <dgm:prSet presAssocID="{577ECDC5-D91B-4CEB-880D-EAC95EF3C71E}" presName="node" presStyleLbl="node1" presStyleIdx="3" presStyleCnt="4">
        <dgm:presLayoutVars>
          <dgm:bulletEnabled val="1"/>
        </dgm:presLayoutVars>
      </dgm:prSet>
      <dgm:spPr/>
    </dgm:pt>
  </dgm:ptLst>
  <dgm:cxnLst>
    <dgm:cxn modelId="{8472AB02-F38B-4A11-888C-8A6E2A9E241B}" srcId="{2182FB86-5B9C-4912-9052-7854959194BC}" destId="{A8F88D57-7B26-4204-B271-9FBFF2008B2E}" srcOrd="1" destOrd="0" parTransId="{F42D7029-BAE6-40EB-BA1F-749FF8DBAC75}" sibTransId="{86DB0CC3-3889-4BC2-A2B1-E86A27017DE8}"/>
    <dgm:cxn modelId="{07C7C463-C824-49FA-A3F9-32B95BA11CF8}" srcId="{2182FB86-5B9C-4912-9052-7854959194BC}" destId="{577ECDC5-D91B-4CEB-880D-EAC95EF3C71E}" srcOrd="3" destOrd="0" parTransId="{ABB1ED0E-21C2-4737-9792-DCC268F715B4}" sibTransId="{A2A47CB9-7353-4B94-B518-8C2E4BD54F70}"/>
    <dgm:cxn modelId="{114F3B69-B357-4E15-BDF1-8ABB9CFD5012}" type="presOf" srcId="{76420E20-B772-4088-8076-CFED23741705}" destId="{C2E5D407-EEF3-41B5-8040-E32E39C7A25C}" srcOrd="0" destOrd="0" presId="urn:microsoft.com/office/officeart/2005/8/layout/default"/>
    <dgm:cxn modelId="{53408559-335B-473D-8CD0-9E242788B18C}" type="presOf" srcId="{577ECDC5-D91B-4CEB-880D-EAC95EF3C71E}" destId="{2AB2CACD-5055-427D-84AA-E1C4839B461B}" srcOrd="0" destOrd="0" presId="urn:microsoft.com/office/officeart/2005/8/layout/default"/>
    <dgm:cxn modelId="{91BA898C-1879-49AE-B11F-0281DBA33154}" type="presOf" srcId="{2182FB86-5B9C-4912-9052-7854959194BC}" destId="{F8DB1DB0-4793-402D-8134-4E0EE2AD9BCC}" srcOrd="0" destOrd="0" presId="urn:microsoft.com/office/officeart/2005/8/layout/default"/>
    <dgm:cxn modelId="{57287095-B6CB-4008-8C46-68F6FCBEF1CE}" srcId="{2182FB86-5B9C-4912-9052-7854959194BC}" destId="{76420E20-B772-4088-8076-CFED23741705}" srcOrd="2" destOrd="0" parTransId="{4734B457-ED93-44C1-B08D-AD498C361A2A}" sibTransId="{BF7E7D73-58C9-4573-8A0B-39A431131CEB}"/>
    <dgm:cxn modelId="{71D63CA9-F9EC-4DE4-BB56-B2818102B5F4}" type="presOf" srcId="{A8F88D57-7B26-4204-B271-9FBFF2008B2E}" destId="{7B213D89-8238-43EB-8B7B-C1248DBF0339}" srcOrd="0" destOrd="0" presId="urn:microsoft.com/office/officeart/2005/8/layout/default"/>
    <dgm:cxn modelId="{ADC08EBE-F3EF-42F9-8F2C-70BBC2B9DA7E}" type="presOf" srcId="{9A35B93A-C7BD-4131-AAD6-41A76E9FF9A4}" destId="{BF34FBAC-F0A0-473A-9E2A-1B24F601B010}" srcOrd="0" destOrd="0" presId="urn:microsoft.com/office/officeart/2005/8/layout/default"/>
    <dgm:cxn modelId="{63AB4DE0-F60F-47CD-85F4-3CCD505D52E4}" srcId="{2182FB86-5B9C-4912-9052-7854959194BC}" destId="{9A35B93A-C7BD-4131-AAD6-41A76E9FF9A4}" srcOrd="0" destOrd="0" parTransId="{8BC3265A-925A-48BD-B5ED-FB617003D245}" sibTransId="{9D799970-3DC2-4FCA-A7F1-8633E1B044BE}"/>
    <dgm:cxn modelId="{BA2C1003-C550-4B64-8466-642AEA498DB9}" type="presParOf" srcId="{F8DB1DB0-4793-402D-8134-4E0EE2AD9BCC}" destId="{BF34FBAC-F0A0-473A-9E2A-1B24F601B010}" srcOrd="0" destOrd="0" presId="urn:microsoft.com/office/officeart/2005/8/layout/default"/>
    <dgm:cxn modelId="{9E28A91F-4ECA-46BF-8249-8898C580DE25}" type="presParOf" srcId="{F8DB1DB0-4793-402D-8134-4E0EE2AD9BCC}" destId="{BB515BAB-136E-45FE-95F1-36E517C55A90}" srcOrd="1" destOrd="0" presId="urn:microsoft.com/office/officeart/2005/8/layout/default"/>
    <dgm:cxn modelId="{D14C0A12-E5A1-4970-A29B-79724189448A}" type="presParOf" srcId="{F8DB1DB0-4793-402D-8134-4E0EE2AD9BCC}" destId="{7B213D89-8238-43EB-8B7B-C1248DBF0339}" srcOrd="2" destOrd="0" presId="urn:microsoft.com/office/officeart/2005/8/layout/default"/>
    <dgm:cxn modelId="{33BA6B9C-2059-4D56-91F1-99A128E01D21}" type="presParOf" srcId="{F8DB1DB0-4793-402D-8134-4E0EE2AD9BCC}" destId="{A36D74E6-14EA-4D8E-8B52-81575819D233}" srcOrd="3" destOrd="0" presId="urn:microsoft.com/office/officeart/2005/8/layout/default"/>
    <dgm:cxn modelId="{B4C0E40E-CC20-4AFF-A674-D1FEDB3C9D70}" type="presParOf" srcId="{F8DB1DB0-4793-402D-8134-4E0EE2AD9BCC}" destId="{C2E5D407-EEF3-41B5-8040-E32E39C7A25C}" srcOrd="4" destOrd="0" presId="urn:microsoft.com/office/officeart/2005/8/layout/default"/>
    <dgm:cxn modelId="{0D0E53EA-A35C-4847-8B9E-B4F51222A201}" type="presParOf" srcId="{F8DB1DB0-4793-402D-8134-4E0EE2AD9BCC}" destId="{2C4548E7-3325-4502-994F-A434A52401BD}" srcOrd="5" destOrd="0" presId="urn:microsoft.com/office/officeart/2005/8/layout/default"/>
    <dgm:cxn modelId="{94A3C48B-53D6-4518-98AB-A971468D6EE6}" type="presParOf" srcId="{F8DB1DB0-4793-402D-8134-4E0EE2AD9BCC}" destId="{2AB2CACD-5055-427D-84AA-E1C4839B46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193C1C-2391-411D-97E3-74DE427D837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F7BC2-4333-431B-9238-CC767C67B5AD}">
      <dgm:prSet custT="1"/>
      <dgm:spPr/>
      <dgm:t>
        <a:bodyPr/>
        <a:lstStyle/>
        <a:p>
          <a:r>
            <a:rPr lang="ru-RU" sz="1800" dirty="0"/>
            <a:t>В случае стихийных бедствий компания оказывает на местах логистическую поддержку в аэропортах, чтобы обеспечить успешную обработку и отправку гуманитарных грузов. При призыве ООН группы реагирования на стихийные бедствия (DRT) могут находиться на месте и работать в любой точке мира в течение 72 часов</a:t>
          </a:r>
        </a:p>
      </dgm:t>
    </dgm:pt>
    <dgm:pt modelId="{F8011CCB-EE51-4CE1-86BD-D753C49D531B}" type="parTrans" cxnId="{8B145E17-E8DB-43ED-A2A7-3F71ABE3A9D9}">
      <dgm:prSet/>
      <dgm:spPr/>
      <dgm:t>
        <a:bodyPr/>
        <a:lstStyle/>
        <a:p>
          <a:endParaRPr lang="ru-RU"/>
        </a:p>
      </dgm:t>
    </dgm:pt>
    <dgm:pt modelId="{76245E00-F7D2-4846-9CBA-420CA6BBC8FD}" type="sibTrans" cxnId="{8B145E17-E8DB-43ED-A2A7-3F71ABE3A9D9}">
      <dgm:prSet/>
      <dgm:spPr/>
      <dgm:t>
        <a:bodyPr/>
        <a:lstStyle/>
        <a:p>
          <a:endParaRPr lang="ru-RU"/>
        </a:p>
      </dgm:t>
    </dgm:pt>
    <dgm:pt modelId="{B503E47E-F1B4-4EDE-BDD5-FE8E5D0D80AC}">
      <dgm:prSet/>
      <dgm:spPr/>
      <dgm:t>
        <a:bodyPr/>
        <a:lstStyle/>
        <a:p>
          <a:r>
            <a:rPr lang="ru-RU" dirty="0"/>
            <a:t>В рамках программы «Аэропорты, готовые к катастрофе» (GARD) компания готовит персонал аэропорта и агентства по борьбе со стихийными бедствиями для задач логистики, связанных с усилиями по оказанию помощи при бедствиях</a:t>
          </a:r>
        </a:p>
      </dgm:t>
    </dgm:pt>
    <dgm:pt modelId="{A101D349-EE94-4341-8B8C-BBE4043ADD69}" type="parTrans" cxnId="{5591F378-6C46-4A92-B217-D0BEBFD3818C}">
      <dgm:prSet/>
      <dgm:spPr/>
      <dgm:t>
        <a:bodyPr/>
        <a:lstStyle/>
        <a:p>
          <a:endParaRPr lang="ru-RU"/>
        </a:p>
      </dgm:t>
    </dgm:pt>
    <dgm:pt modelId="{FFB137E4-5733-49F9-9723-D54BA5F3A31C}" type="sibTrans" cxnId="{5591F378-6C46-4A92-B217-D0BEBFD3818C}">
      <dgm:prSet/>
      <dgm:spPr/>
      <dgm:t>
        <a:bodyPr/>
        <a:lstStyle/>
        <a:p>
          <a:endParaRPr lang="ru-RU"/>
        </a:p>
      </dgm:t>
    </dgm:pt>
    <dgm:pt modelId="{4000758E-ED84-4081-AA00-EDA14F930A25}">
      <dgm:prSet custT="1"/>
      <dgm:spPr/>
      <dgm:t>
        <a:bodyPr/>
        <a:lstStyle/>
        <a:p>
          <a:r>
            <a:rPr lang="en-US" sz="1800" dirty="0"/>
            <a:t>DHL </a:t>
          </a:r>
          <a:r>
            <a:rPr lang="ru-RU" sz="1800" dirty="0"/>
            <a:t>и ООН демонстрируют растущее значение партнерских связей между государственным и частным секторами в гуманитарной деятельности</a:t>
          </a:r>
        </a:p>
      </dgm:t>
    </dgm:pt>
    <dgm:pt modelId="{0DC50771-E547-428C-9C19-48088232F0E9}" type="parTrans" cxnId="{BB4CECDE-E87B-46EF-8A2C-B5462FF4B027}">
      <dgm:prSet/>
      <dgm:spPr/>
      <dgm:t>
        <a:bodyPr/>
        <a:lstStyle/>
        <a:p>
          <a:endParaRPr lang="ru-RU"/>
        </a:p>
      </dgm:t>
    </dgm:pt>
    <dgm:pt modelId="{6A7A604A-EF3C-4D1A-B4EC-08B25C4012FE}" type="sibTrans" cxnId="{BB4CECDE-E87B-46EF-8A2C-B5462FF4B027}">
      <dgm:prSet/>
      <dgm:spPr/>
      <dgm:t>
        <a:bodyPr/>
        <a:lstStyle/>
        <a:p>
          <a:endParaRPr lang="ru-RU"/>
        </a:p>
      </dgm:t>
    </dgm:pt>
    <dgm:pt modelId="{2B4AB991-DD32-449D-AAFC-AF43843A32B1}">
      <dgm:prSet custT="1"/>
      <dgm:spPr/>
      <dgm:t>
        <a:bodyPr/>
        <a:lstStyle/>
        <a:p>
          <a:r>
            <a:rPr lang="ru-RU" sz="1700" dirty="0"/>
            <a:t>В основе всей программы </a:t>
          </a:r>
          <a:r>
            <a:rPr lang="ru-RU" sz="1700" dirty="0" err="1"/>
            <a:t>GoHelp</a:t>
          </a:r>
          <a:r>
            <a:rPr lang="ru-RU" sz="1700" dirty="0"/>
            <a:t> лежит стратегическое партнерство в борьбе со стихийными бедствиями с Организацией Объединенных Наций (ООН), которая сделала DHL важным игроком в мировом гуманитарном сообществе</a:t>
          </a:r>
        </a:p>
      </dgm:t>
    </dgm:pt>
    <dgm:pt modelId="{7AC52767-7A91-4514-BCA5-752FDE11E202}" type="parTrans" cxnId="{E131A5A3-766F-4A35-A281-CD5D57803ECD}">
      <dgm:prSet/>
      <dgm:spPr/>
      <dgm:t>
        <a:bodyPr/>
        <a:lstStyle/>
        <a:p>
          <a:endParaRPr lang="ru-RU"/>
        </a:p>
      </dgm:t>
    </dgm:pt>
    <dgm:pt modelId="{62A0FC5C-E1EE-46DF-A8D0-036B99DF967B}" type="sibTrans" cxnId="{E131A5A3-766F-4A35-A281-CD5D57803ECD}">
      <dgm:prSet/>
      <dgm:spPr/>
      <dgm:t>
        <a:bodyPr/>
        <a:lstStyle/>
        <a:p>
          <a:endParaRPr lang="ru-RU"/>
        </a:p>
      </dgm:t>
    </dgm:pt>
    <dgm:pt modelId="{7D53F9A4-F3DB-4687-89BE-C7929A2FF7C0}" type="pres">
      <dgm:prSet presAssocID="{74193C1C-2391-411D-97E3-74DE427D8375}" presName="diagram" presStyleCnt="0">
        <dgm:presLayoutVars>
          <dgm:dir/>
          <dgm:resizeHandles val="exact"/>
        </dgm:presLayoutVars>
      </dgm:prSet>
      <dgm:spPr/>
    </dgm:pt>
    <dgm:pt modelId="{73857668-7B5E-45B2-8C74-E92D095E43FD}" type="pres">
      <dgm:prSet presAssocID="{CCDF7BC2-4333-431B-9238-CC767C67B5AD}" presName="node" presStyleLbl="node1" presStyleIdx="0" presStyleCnt="4" custScaleX="188363" custScaleY="130742" custLinFactNeighborX="27900" custLinFactNeighborY="4563">
        <dgm:presLayoutVars>
          <dgm:bulletEnabled val="1"/>
        </dgm:presLayoutVars>
      </dgm:prSet>
      <dgm:spPr/>
    </dgm:pt>
    <dgm:pt modelId="{9AE18F95-41A8-40DF-BDD7-35A82F0DA098}" type="pres">
      <dgm:prSet presAssocID="{76245E00-F7D2-4846-9CBA-420CA6BBC8FD}" presName="sibTrans" presStyleCnt="0"/>
      <dgm:spPr/>
    </dgm:pt>
    <dgm:pt modelId="{431F9EED-D516-4372-A03B-55004534B4B1}" type="pres">
      <dgm:prSet presAssocID="{B503E47E-F1B4-4EDE-BDD5-FE8E5D0D80AC}" presName="node" presStyleLbl="node1" presStyleIdx="1" presStyleCnt="4" custScaleX="133087" custLinFactNeighborX="55924" custLinFactNeighborY="4563">
        <dgm:presLayoutVars>
          <dgm:bulletEnabled val="1"/>
        </dgm:presLayoutVars>
      </dgm:prSet>
      <dgm:spPr/>
    </dgm:pt>
    <dgm:pt modelId="{1055411A-1091-466D-BA46-5DD064F844FD}" type="pres">
      <dgm:prSet presAssocID="{FFB137E4-5733-49F9-9723-D54BA5F3A31C}" presName="sibTrans" presStyleCnt="0"/>
      <dgm:spPr/>
    </dgm:pt>
    <dgm:pt modelId="{877E2591-92C9-46E9-B9E7-AD1BF7E1B86D}" type="pres">
      <dgm:prSet presAssocID="{4000758E-ED84-4081-AA00-EDA14F930A25}" presName="node" presStyleLbl="node1" presStyleIdx="2" presStyleCnt="4" custScaleX="120396" custLinFactNeighborX="30158" custLinFactNeighborY="7242">
        <dgm:presLayoutVars>
          <dgm:bulletEnabled val="1"/>
        </dgm:presLayoutVars>
      </dgm:prSet>
      <dgm:spPr/>
    </dgm:pt>
    <dgm:pt modelId="{63430EEC-CF4E-4EE6-B54E-D19803EDE902}" type="pres">
      <dgm:prSet presAssocID="{6A7A604A-EF3C-4D1A-B4EC-08B25C4012FE}" presName="sibTrans" presStyleCnt="0"/>
      <dgm:spPr/>
    </dgm:pt>
    <dgm:pt modelId="{3870BC0D-5AAB-4820-B240-4C96D95D53FC}" type="pres">
      <dgm:prSet presAssocID="{2B4AB991-DD32-449D-AAFC-AF43843A32B1}" presName="node" presStyleLbl="node1" presStyleIdx="3" presStyleCnt="4" custScaleX="132490" custScaleY="100279" custLinFactNeighborX="90206" custLinFactNeighborY="-10410">
        <dgm:presLayoutVars>
          <dgm:bulletEnabled val="1"/>
        </dgm:presLayoutVars>
      </dgm:prSet>
      <dgm:spPr/>
    </dgm:pt>
  </dgm:ptLst>
  <dgm:cxnLst>
    <dgm:cxn modelId="{8B145E17-E8DB-43ED-A2A7-3F71ABE3A9D9}" srcId="{74193C1C-2391-411D-97E3-74DE427D8375}" destId="{CCDF7BC2-4333-431B-9238-CC767C67B5AD}" srcOrd="0" destOrd="0" parTransId="{F8011CCB-EE51-4CE1-86BD-D753C49D531B}" sibTransId="{76245E00-F7D2-4846-9CBA-420CA6BBC8FD}"/>
    <dgm:cxn modelId="{7996A01D-A296-40F4-BA9D-058F78EBBD30}" type="presOf" srcId="{74193C1C-2391-411D-97E3-74DE427D8375}" destId="{7D53F9A4-F3DB-4687-89BE-C7929A2FF7C0}" srcOrd="0" destOrd="0" presId="urn:microsoft.com/office/officeart/2005/8/layout/default"/>
    <dgm:cxn modelId="{3E864A73-4F6C-493C-AA6B-A2CF2EA2FE4E}" type="presOf" srcId="{2B4AB991-DD32-449D-AAFC-AF43843A32B1}" destId="{3870BC0D-5AAB-4820-B240-4C96D95D53FC}" srcOrd="0" destOrd="0" presId="urn:microsoft.com/office/officeart/2005/8/layout/default"/>
    <dgm:cxn modelId="{5591F378-6C46-4A92-B217-D0BEBFD3818C}" srcId="{74193C1C-2391-411D-97E3-74DE427D8375}" destId="{B503E47E-F1B4-4EDE-BDD5-FE8E5D0D80AC}" srcOrd="1" destOrd="0" parTransId="{A101D349-EE94-4341-8B8C-BBE4043ADD69}" sibTransId="{FFB137E4-5733-49F9-9723-D54BA5F3A31C}"/>
    <dgm:cxn modelId="{2B9A1C88-3FCC-43E5-B73E-DB387B03BC51}" type="presOf" srcId="{4000758E-ED84-4081-AA00-EDA14F930A25}" destId="{877E2591-92C9-46E9-B9E7-AD1BF7E1B86D}" srcOrd="0" destOrd="0" presId="urn:microsoft.com/office/officeart/2005/8/layout/default"/>
    <dgm:cxn modelId="{62BA3398-3744-4C29-8DFE-411F1C10F156}" type="presOf" srcId="{B503E47E-F1B4-4EDE-BDD5-FE8E5D0D80AC}" destId="{431F9EED-D516-4372-A03B-55004534B4B1}" srcOrd="0" destOrd="0" presId="urn:microsoft.com/office/officeart/2005/8/layout/default"/>
    <dgm:cxn modelId="{E131A5A3-766F-4A35-A281-CD5D57803ECD}" srcId="{74193C1C-2391-411D-97E3-74DE427D8375}" destId="{2B4AB991-DD32-449D-AAFC-AF43843A32B1}" srcOrd="3" destOrd="0" parTransId="{7AC52767-7A91-4514-BCA5-752FDE11E202}" sibTransId="{62A0FC5C-E1EE-46DF-A8D0-036B99DF967B}"/>
    <dgm:cxn modelId="{48B959A4-E190-48AE-B5D5-9358D2DAA0BA}" type="presOf" srcId="{CCDF7BC2-4333-431B-9238-CC767C67B5AD}" destId="{73857668-7B5E-45B2-8C74-E92D095E43FD}" srcOrd="0" destOrd="0" presId="urn:microsoft.com/office/officeart/2005/8/layout/default"/>
    <dgm:cxn modelId="{BB4CECDE-E87B-46EF-8A2C-B5462FF4B027}" srcId="{74193C1C-2391-411D-97E3-74DE427D8375}" destId="{4000758E-ED84-4081-AA00-EDA14F930A25}" srcOrd="2" destOrd="0" parTransId="{0DC50771-E547-428C-9C19-48088232F0E9}" sibTransId="{6A7A604A-EF3C-4D1A-B4EC-08B25C4012FE}"/>
    <dgm:cxn modelId="{150173CD-FD85-4D81-AA9F-765345EEDC18}" type="presParOf" srcId="{7D53F9A4-F3DB-4687-89BE-C7929A2FF7C0}" destId="{73857668-7B5E-45B2-8C74-E92D095E43FD}" srcOrd="0" destOrd="0" presId="urn:microsoft.com/office/officeart/2005/8/layout/default"/>
    <dgm:cxn modelId="{497423AB-07B8-4DBB-9FDA-CF3999A1B529}" type="presParOf" srcId="{7D53F9A4-F3DB-4687-89BE-C7929A2FF7C0}" destId="{9AE18F95-41A8-40DF-BDD7-35A82F0DA098}" srcOrd="1" destOrd="0" presId="urn:microsoft.com/office/officeart/2005/8/layout/default"/>
    <dgm:cxn modelId="{AB98E0BE-1148-4350-A066-DAAD95575CA3}" type="presParOf" srcId="{7D53F9A4-F3DB-4687-89BE-C7929A2FF7C0}" destId="{431F9EED-D516-4372-A03B-55004534B4B1}" srcOrd="2" destOrd="0" presId="urn:microsoft.com/office/officeart/2005/8/layout/default"/>
    <dgm:cxn modelId="{EA471D4B-534E-492B-8693-356D05003A7A}" type="presParOf" srcId="{7D53F9A4-F3DB-4687-89BE-C7929A2FF7C0}" destId="{1055411A-1091-466D-BA46-5DD064F844FD}" srcOrd="3" destOrd="0" presId="urn:microsoft.com/office/officeart/2005/8/layout/default"/>
    <dgm:cxn modelId="{94E29278-8C68-4090-AEA1-E8860216F7C2}" type="presParOf" srcId="{7D53F9A4-F3DB-4687-89BE-C7929A2FF7C0}" destId="{877E2591-92C9-46E9-B9E7-AD1BF7E1B86D}" srcOrd="4" destOrd="0" presId="urn:microsoft.com/office/officeart/2005/8/layout/default"/>
    <dgm:cxn modelId="{62F0887F-D2E7-48DB-99A1-6C2D51212ADF}" type="presParOf" srcId="{7D53F9A4-F3DB-4687-89BE-C7929A2FF7C0}" destId="{63430EEC-CF4E-4EE6-B54E-D19803EDE902}" srcOrd="5" destOrd="0" presId="urn:microsoft.com/office/officeart/2005/8/layout/default"/>
    <dgm:cxn modelId="{3B2D5437-1914-4070-B66B-F6A543C94569}" type="presParOf" srcId="{7D53F9A4-F3DB-4687-89BE-C7929A2FF7C0}" destId="{3870BC0D-5AAB-4820-B240-4C96D95D53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76F98-C89A-4A84-A018-50C7F3953974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7D228-FF88-4D26-A20F-E1EECBF157BD}">
      <dgm:prSet/>
      <dgm:spPr/>
      <dgm:t>
        <a:bodyPr/>
        <a:lstStyle/>
        <a:p>
          <a:pPr algn="ctr"/>
          <a:r>
            <a:rPr lang="ru-RU" dirty="0"/>
            <a:t>Цель программы GoTeach - улучшить образовательные возможности и возможности трудоустройства молодежи, особенно тех, кто находится в неразвитых странах</a:t>
          </a:r>
        </a:p>
      </dgm:t>
    </dgm:pt>
    <dgm:pt modelId="{B3E7887B-1391-48D6-B78A-5B72600F3150}" type="parTrans" cxnId="{D89E31F9-A9ED-41B8-B4A9-E64A9D3C4DCE}">
      <dgm:prSet/>
      <dgm:spPr/>
      <dgm:t>
        <a:bodyPr/>
        <a:lstStyle/>
        <a:p>
          <a:pPr algn="ctr"/>
          <a:endParaRPr lang="ru-RU"/>
        </a:p>
      </dgm:t>
    </dgm:pt>
    <dgm:pt modelId="{ABFF8E1D-E609-43EA-89C4-52A615A32EB8}" type="sibTrans" cxnId="{D89E31F9-A9ED-41B8-B4A9-E64A9D3C4DCE}">
      <dgm:prSet/>
      <dgm:spPr/>
      <dgm:t>
        <a:bodyPr/>
        <a:lstStyle/>
        <a:p>
          <a:pPr algn="ctr"/>
          <a:endParaRPr lang="ru-RU"/>
        </a:p>
      </dgm:t>
    </dgm:pt>
    <dgm:pt modelId="{2DFFA9F9-4301-4B51-9F5A-17684A245FC7}">
      <dgm:prSet/>
      <dgm:spPr/>
      <dgm:t>
        <a:bodyPr/>
        <a:lstStyle/>
        <a:p>
          <a:pPr algn="ctr"/>
          <a:r>
            <a:rPr lang="en-US" dirty="0"/>
            <a:t>DHL - </a:t>
          </a:r>
          <a:r>
            <a:rPr lang="ru-RU" dirty="0"/>
            <a:t>один из крупнейших работодателей в мире, компания  предоставляет доступ к работе высококвалифицированным сотрудникам по всему миру</a:t>
          </a:r>
        </a:p>
      </dgm:t>
    </dgm:pt>
    <dgm:pt modelId="{251384E9-09DE-4871-ADF7-02D1A411D1BD}" type="parTrans" cxnId="{E5812E19-5F44-4B73-8369-54E2C770DC4A}">
      <dgm:prSet/>
      <dgm:spPr/>
      <dgm:t>
        <a:bodyPr/>
        <a:lstStyle/>
        <a:p>
          <a:pPr algn="ctr"/>
          <a:endParaRPr lang="ru-RU"/>
        </a:p>
      </dgm:t>
    </dgm:pt>
    <dgm:pt modelId="{514476D4-CB7C-4123-8BF0-228C0F87053A}" type="sibTrans" cxnId="{E5812E19-5F44-4B73-8369-54E2C770DC4A}">
      <dgm:prSet/>
      <dgm:spPr/>
      <dgm:t>
        <a:bodyPr/>
        <a:lstStyle/>
        <a:p>
          <a:pPr algn="ctr"/>
          <a:endParaRPr lang="ru-RU"/>
        </a:p>
      </dgm:t>
    </dgm:pt>
    <dgm:pt modelId="{62BED2D4-655D-48D3-9042-BED8F1BAF040}">
      <dgm:prSet/>
      <dgm:spPr/>
      <dgm:t>
        <a:bodyPr/>
        <a:lstStyle/>
        <a:p>
          <a:pPr algn="ctr"/>
          <a:r>
            <a:rPr lang="ru-RU" dirty="0"/>
            <a:t>Стратегические, глобальные партнеры программы - это детские деревни SOS и образовательная сеть </a:t>
          </a:r>
          <a:r>
            <a:rPr lang="ru-RU" dirty="0" err="1"/>
            <a:t>Teach</a:t>
          </a:r>
          <a:r>
            <a:rPr lang="ru-RU" dirty="0"/>
            <a:t> </a:t>
          </a:r>
          <a:r>
            <a:rPr lang="ru-RU" dirty="0" err="1"/>
            <a:t>For</a:t>
          </a:r>
          <a:r>
            <a:rPr lang="ru-RU" dirty="0"/>
            <a:t> </a:t>
          </a:r>
          <a:r>
            <a:rPr lang="ru-RU" dirty="0" err="1"/>
            <a:t>All</a:t>
          </a:r>
          <a:endParaRPr lang="ru-RU" dirty="0"/>
        </a:p>
      </dgm:t>
    </dgm:pt>
    <dgm:pt modelId="{4318C94D-AC5C-4411-907E-DFC4BC705DCC}" type="parTrans" cxnId="{A4DC51DB-B1C3-454B-B875-B1DAC612F092}">
      <dgm:prSet/>
      <dgm:spPr/>
      <dgm:t>
        <a:bodyPr/>
        <a:lstStyle/>
        <a:p>
          <a:pPr algn="ctr"/>
          <a:endParaRPr lang="ru-RU"/>
        </a:p>
      </dgm:t>
    </dgm:pt>
    <dgm:pt modelId="{1B6AA1E6-025D-4F76-A8E0-B1EDE381B492}" type="sibTrans" cxnId="{A4DC51DB-B1C3-454B-B875-B1DAC612F092}">
      <dgm:prSet/>
      <dgm:spPr/>
      <dgm:t>
        <a:bodyPr/>
        <a:lstStyle/>
        <a:p>
          <a:pPr algn="ctr"/>
          <a:endParaRPr lang="ru-RU"/>
        </a:p>
      </dgm:t>
    </dgm:pt>
    <dgm:pt modelId="{E76779DF-8CCA-49F0-B81D-367EB9ECF1C1}" type="pres">
      <dgm:prSet presAssocID="{10076F98-C89A-4A84-A018-50C7F3953974}" presName="Name0" presStyleCnt="0">
        <dgm:presLayoutVars>
          <dgm:dir/>
          <dgm:resizeHandles val="exact"/>
        </dgm:presLayoutVars>
      </dgm:prSet>
      <dgm:spPr/>
    </dgm:pt>
    <dgm:pt modelId="{32B13B13-D570-44CD-8D48-63943E557DBC}" type="pres">
      <dgm:prSet presAssocID="{DC47D228-FF88-4D26-A20F-E1EECBF157BD}" presName="composite" presStyleCnt="0"/>
      <dgm:spPr/>
    </dgm:pt>
    <dgm:pt modelId="{5DCFD01F-BE15-4483-9CBE-464422788479}" type="pres">
      <dgm:prSet presAssocID="{DC47D228-FF88-4D26-A20F-E1EECBF157BD}" presName="rect1" presStyleLbl="trAlignAcc1" presStyleIdx="0" presStyleCnt="3">
        <dgm:presLayoutVars>
          <dgm:bulletEnabled val="1"/>
        </dgm:presLayoutVars>
      </dgm:prSet>
      <dgm:spPr/>
    </dgm:pt>
    <dgm:pt modelId="{7FB686A7-0DA8-4902-B501-84A9113CC3A5}" type="pres">
      <dgm:prSet presAssocID="{DC47D228-FF88-4D26-A20F-E1EECBF157BD}" presName="rect2" presStyleLbl="fgImgPlace1" presStyleIdx="0" presStyleCnt="3"/>
      <dgm:spPr/>
    </dgm:pt>
    <dgm:pt modelId="{CA18BB37-4A88-44FF-B49D-4024AD288F38}" type="pres">
      <dgm:prSet presAssocID="{ABFF8E1D-E609-43EA-89C4-52A615A32EB8}" presName="sibTrans" presStyleCnt="0"/>
      <dgm:spPr/>
    </dgm:pt>
    <dgm:pt modelId="{A8F93645-A81E-4B93-AA4A-D110A339ED71}" type="pres">
      <dgm:prSet presAssocID="{2DFFA9F9-4301-4B51-9F5A-17684A245FC7}" presName="composite" presStyleCnt="0"/>
      <dgm:spPr/>
    </dgm:pt>
    <dgm:pt modelId="{430B6D1F-3E1E-4CF2-B4F2-76EC85EC0503}" type="pres">
      <dgm:prSet presAssocID="{2DFFA9F9-4301-4B51-9F5A-17684A245FC7}" presName="rect1" presStyleLbl="trAlignAcc1" presStyleIdx="1" presStyleCnt="3">
        <dgm:presLayoutVars>
          <dgm:bulletEnabled val="1"/>
        </dgm:presLayoutVars>
      </dgm:prSet>
      <dgm:spPr/>
    </dgm:pt>
    <dgm:pt modelId="{B845E13C-F6AC-40AE-8777-D8555F7B45CD}" type="pres">
      <dgm:prSet presAssocID="{2DFFA9F9-4301-4B51-9F5A-17684A245FC7}" presName="rect2" presStyleLbl="fgImgPlace1" presStyleIdx="1" presStyleCnt="3"/>
      <dgm:spPr/>
    </dgm:pt>
    <dgm:pt modelId="{4C70BAED-F0EC-4780-A707-B92C35D07D7F}" type="pres">
      <dgm:prSet presAssocID="{514476D4-CB7C-4123-8BF0-228C0F87053A}" presName="sibTrans" presStyleCnt="0"/>
      <dgm:spPr/>
    </dgm:pt>
    <dgm:pt modelId="{D4D59694-8B2D-41DC-96D5-347417609DF4}" type="pres">
      <dgm:prSet presAssocID="{62BED2D4-655D-48D3-9042-BED8F1BAF040}" presName="composite" presStyleCnt="0"/>
      <dgm:spPr/>
    </dgm:pt>
    <dgm:pt modelId="{D2353BCF-A516-44F1-B867-5CE05F35105B}" type="pres">
      <dgm:prSet presAssocID="{62BED2D4-655D-48D3-9042-BED8F1BAF040}" presName="rect1" presStyleLbl="trAlignAcc1" presStyleIdx="2" presStyleCnt="3">
        <dgm:presLayoutVars>
          <dgm:bulletEnabled val="1"/>
        </dgm:presLayoutVars>
      </dgm:prSet>
      <dgm:spPr/>
    </dgm:pt>
    <dgm:pt modelId="{9C017325-12EB-4998-A373-2B916D26EB3E}" type="pres">
      <dgm:prSet presAssocID="{62BED2D4-655D-48D3-9042-BED8F1BAF040}" presName="rect2" presStyleLbl="fgImgPlace1" presStyleIdx="2" presStyleCnt="3"/>
      <dgm:spPr/>
    </dgm:pt>
  </dgm:ptLst>
  <dgm:cxnLst>
    <dgm:cxn modelId="{B2CD2816-C394-44FB-8D83-3B963891CBD1}" type="presOf" srcId="{62BED2D4-655D-48D3-9042-BED8F1BAF040}" destId="{D2353BCF-A516-44F1-B867-5CE05F35105B}" srcOrd="0" destOrd="0" presId="urn:microsoft.com/office/officeart/2008/layout/PictureStrips"/>
    <dgm:cxn modelId="{E5812E19-5F44-4B73-8369-54E2C770DC4A}" srcId="{10076F98-C89A-4A84-A018-50C7F3953974}" destId="{2DFFA9F9-4301-4B51-9F5A-17684A245FC7}" srcOrd="1" destOrd="0" parTransId="{251384E9-09DE-4871-ADF7-02D1A411D1BD}" sibTransId="{514476D4-CB7C-4123-8BF0-228C0F87053A}"/>
    <dgm:cxn modelId="{A55F8981-F5DB-4D60-A81D-7426706C833E}" type="presOf" srcId="{DC47D228-FF88-4D26-A20F-E1EECBF157BD}" destId="{5DCFD01F-BE15-4483-9CBE-464422788479}" srcOrd="0" destOrd="0" presId="urn:microsoft.com/office/officeart/2008/layout/PictureStrips"/>
    <dgm:cxn modelId="{D3D35ABD-ECDB-4638-935B-6D2ECB8166A5}" type="presOf" srcId="{10076F98-C89A-4A84-A018-50C7F3953974}" destId="{E76779DF-8CCA-49F0-B81D-367EB9ECF1C1}" srcOrd="0" destOrd="0" presId="urn:microsoft.com/office/officeart/2008/layout/PictureStrips"/>
    <dgm:cxn modelId="{A4DC51DB-B1C3-454B-B875-B1DAC612F092}" srcId="{10076F98-C89A-4A84-A018-50C7F3953974}" destId="{62BED2D4-655D-48D3-9042-BED8F1BAF040}" srcOrd="2" destOrd="0" parTransId="{4318C94D-AC5C-4411-907E-DFC4BC705DCC}" sibTransId="{1B6AA1E6-025D-4F76-A8E0-B1EDE381B492}"/>
    <dgm:cxn modelId="{8BD4FEF7-548E-42F5-8DC8-B41B9B661575}" type="presOf" srcId="{2DFFA9F9-4301-4B51-9F5A-17684A245FC7}" destId="{430B6D1F-3E1E-4CF2-B4F2-76EC85EC0503}" srcOrd="0" destOrd="0" presId="urn:microsoft.com/office/officeart/2008/layout/PictureStrips"/>
    <dgm:cxn modelId="{D89E31F9-A9ED-41B8-B4A9-E64A9D3C4DCE}" srcId="{10076F98-C89A-4A84-A018-50C7F3953974}" destId="{DC47D228-FF88-4D26-A20F-E1EECBF157BD}" srcOrd="0" destOrd="0" parTransId="{B3E7887B-1391-48D6-B78A-5B72600F3150}" sibTransId="{ABFF8E1D-E609-43EA-89C4-52A615A32EB8}"/>
    <dgm:cxn modelId="{66F67832-BBE7-4DB1-BD02-450E4FA019FC}" type="presParOf" srcId="{E76779DF-8CCA-49F0-B81D-367EB9ECF1C1}" destId="{32B13B13-D570-44CD-8D48-63943E557DBC}" srcOrd="0" destOrd="0" presId="urn:microsoft.com/office/officeart/2008/layout/PictureStrips"/>
    <dgm:cxn modelId="{C84BE766-C5D6-4B63-B863-1DF65D531777}" type="presParOf" srcId="{32B13B13-D570-44CD-8D48-63943E557DBC}" destId="{5DCFD01F-BE15-4483-9CBE-464422788479}" srcOrd="0" destOrd="0" presId="urn:microsoft.com/office/officeart/2008/layout/PictureStrips"/>
    <dgm:cxn modelId="{BCD8A868-C3E3-482C-A8C1-5FAD2C7061E1}" type="presParOf" srcId="{32B13B13-D570-44CD-8D48-63943E557DBC}" destId="{7FB686A7-0DA8-4902-B501-84A9113CC3A5}" srcOrd="1" destOrd="0" presId="urn:microsoft.com/office/officeart/2008/layout/PictureStrips"/>
    <dgm:cxn modelId="{F5C34B6E-DE54-49C0-91AF-4C2439075927}" type="presParOf" srcId="{E76779DF-8CCA-49F0-B81D-367EB9ECF1C1}" destId="{CA18BB37-4A88-44FF-B49D-4024AD288F38}" srcOrd="1" destOrd="0" presId="urn:microsoft.com/office/officeart/2008/layout/PictureStrips"/>
    <dgm:cxn modelId="{A78BFDB2-72B5-43F6-99D3-1B3C23D9C841}" type="presParOf" srcId="{E76779DF-8CCA-49F0-B81D-367EB9ECF1C1}" destId="{A8F93645-A81E-4B93-AA4A-D110A339ED71}" srcOrd="2" destOrd="0" presId="urn:microsoft.com/office/officeart/2008/layout/PictureStrips"/>
    <dgm:cxn modelId="{6C5B7AA8-E7E4-4F8B-936D-F9CB769136CD}" type="presParOf" srcId="{A8F93645-A81E-4B93-AA4A-D110A339ED71}" destId="{430B6D1F-3E1E-4CF2-B4F2-76EC85EC0503}" srcOrd="0" destOrd="0" presId="urn:microsoft.com/office/officeart/2008/layout/PictureStrips"/>
    <dgm:cxn modelId="{0C2E8B04-F2B6-4D95-A97A-7E4D4685610C}" type="presParOf" srcId="{A8F93645-A81E-4B93-AA4A-D110A339ED71}" destId="{B845E13C-F6AC-40AE-8777-D8555F7B45CD}" srcOrd="1" destOrd="0" presId="urn:microsoft.com/office/officeart/2008/layout/PictureStrips"/>
    <dgm:cxn modelId="{6AEA18FA-8A61-4168-911C-A00F91729AD7}" type="presParOf" srcId="{E76779DF-8CCA-49F0-B81D-367EB9ECF1C1}" destId="{4C70BAED-F0EC-4780-A707-B92C35D07D7F}" srcOrd="3" destOrd="0" presId="urn:microsoft.com/office/officeart/2008/layout/PictureStrips"/>
    <dgm:cxn modelId="{1B20FEB0-9386-4F4A-B145-7174D0F1C7C4}" type="presParOf" srcId="{E76779DF-8CCA-49F0-B81D-367EB9ECF1C1}" destId="{D4D59694-8B2D-41DC-96D5-347417609DF4}" srcOrd="4" destOrd="0" presId="urn:microsoft.com/office/officeart/2008/layout/PictureStrips"/>
    <dgm:cxn modelId="{686D37AF-94B2-4194-9D39-574A3931CB1E}" type="presParOf" srcId="{D4D59694-8B2D-41DC-96D5-347417609DF4}" destId="{D2353BCF-A516-44F1-B867-5CE05F35105B}" srcOrd="0" destOrd="0" presId="urn:microsoft.com/office/officeart/2008/layout/PictureStrips"/>
    <dgm:cxn modelId="{78920158-D977-4223-BBEB-3CFC6F33B7E5}" type="presParOf" srcId="{D4D59694-8B2D-41DC-96D5-347417609DF4}" destId="{9C017325-12EB-4998-A373-2B916D26EB3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83C23A-6F22-4DB0-A4E5-9DC41D5D8C2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B0456-3AE2-4B77-8452-24FD0F522C7F}">
      <dgm:prSet custT="1"/>
      <dgm:spPr/>
      <dgm:t>
        <a:bodyPr/>
        <a:lstStyle/>
        <a:p>
          <a:endParaRPr lang="ru-RU" sz="1700" dirty="0"/>
        </a:p>
        <a:p>
          <a:r>
            <a:rPr lang="ru-RU" sz="1800" dirty="0"/>
            <a:t>Силами сотрудников  в 2009 году возник любительский театр </a:t>
          </a:r>
          <a:r>
            <a:rPr lang="en-US" sz="1800" dirty="0"/>
            <a:t>DHL Charity Team</a:t>
          </a:r>
          <a:endParaRPr lang="ru-RU" sz="1800" dirty="0"/>
        </a:p>
        <a:p>
          <a:endParaRPr lang="ru-RU" sz="1700" dirty="0"/>
        </a:p>
      </dgm:t>
    </dgm:pt>
    <dgm:pt modelId="{8604AB26-D23A-4DB1-81E1-824B643DA827}" type="parTrans" cxnId="{DDA48380-7A7C-423E-A30F-44BE8CC28563}">
      <dgm:prSet/>
      <dgm:spPr/>
      <dgm:t>
        <a:bodyPr/>
        <a:lstStyle/>
        <a:p>
          <a:endParaRPr lang="ru-RU"/>
        </a:p>
      </dgm:t>
    </dgm:pt>
    <dgm:pt modelId="{81D6BF8B-5C76-4C3E-B898-F543493A35E7}" type="sibTrans" cxnId="{DDA48380-7A7C-423E-A30F-44BE8CC28563}">
      <dgm:prSet/>
      <dgm:spPr/>
      <dgm:t>
        <a:bodyPr/>
        <a:lstStyle/>
        <a:p>
          <a:endParaRPr lang="ru-RU"/>
        </a:p>
      </dgm:t>
    </dgm:pt>
    <dgm:pt modelId="{FFB99D18-585C-4A20-B574-2411BC180553}">
      <dgm:prSet custT="1"/>
      <dgm:spPr/>
      <dgm:t>
        <a:bodyPr/>
        <a:lstStyle/>
        <a:p>
          <a:endParaRPr lang="ru-RU" sz="1800" dirty="0"/>
        </a:p>
        <a:p>
          <a:r>
            <a:rPr lang="ru-RU" sz="1800" dirty="0"/>
            <a:t>Подопечные театра - это люди в самом начале жизни, или на ее закате, оказавшиеся в непростой жизненной ситуации</a:t>
          </a:r>
        </a:p>
        <a:p>
          <a:endParaRPr lang="ru-RU" sz="1700" dirty="0"/>
        </a:p>
      </dgm:t>
    </dgm:pt>
    <dgm:pt modelId="{279E9086-5317-48B8-9428-927D9284B6A1}" type="parTrans" cxnId="{4D4BA5D9-0643-4CF0-8D57-95A16DBD0810}">
      <dgm:prSet/>
      <dgm:spPr/>
      <dgm:t>
        <a:bodyPr/>
        <a:lstStyle/>
        <a:p>
          <a:endParaRPr lang="ru-RU"/>
        </a:p>
      </dgm:t>
    </dgm:pt>
    <dgm:pt modelId="{F61F3D9D-35FE-495A-827F-DDF79CA5914A}" type="sibTrans" cxnId="{4D4BA5D9-0643-4CF0-8D57-95A16DBD0810}">
      <dgm:prSet/>
      <dgm:spPr/>
      <dgm:t>
        <a:bodyPr/>
        <a:lstStyle/>
        <a:p>
          <a:endParaRPr lang="ru-RU"/>
        </a:p>
      </dgm:t>
    </dgm:pt>
    <dgm:pt modelId="{6306C4D4-4F87-4410-AC70-3BFE51827497}">
      <dgm:prSet/>
      <dgm:spPr/>
      <dgm:t>
        <a:bodyPr/>
        <a:lstStyle/>
        <a:p>
          <a:endParaRPr lang="ru-RU" dirty="0"/>
        </a:p>
        <a:p>
          <a:r>
            <a:rPr lang="ru-RU" dirty="0"/>
            <a:t>В 2015 году проект театра вошел в десять лучших социальных проектов </a:t>
          </a:r>
          <a:r>
            <a:rPr lang="en-US" dirty="0"/>
            <a:t>DHL</a:t>
          </a:r>
          <a:r>
            <a:rPr lang="ru-RU" dirty="0"/>
            <a:t>(480 000 сотрудников по всему миру, 220 стран )</a:t>
          </a:r>
        </a:p>
        <a:p>
          <a:endParaRPr lang="ru-RU" dirty="0"/>
        </a:p>
      </dgm:t>
    </dgm:pt>
    <dgm:pt modelId="{DC471135-E060-4933-BD8E-3D881991088B}" type="parTrans" cxnId="{C28B39C3-BAD1-4463-B2A6-EA3D5EE7C377}">
      <dgm:prSet/>
      <dgm:spPr/>
      <dgm:t>
        <a:bodyPr/>
        <a:lstStyle/>
        <a:p>
          <a:endParaRPr lang="ru-RU"/>
        </a:p>
      </dgm:t>
    </dgm:pt>
    <dgm:pt modelId="{77947C55-97CE-4738-9C29-ED32F561314C}" type="sibTrans" cxnId="{C28B39C3-BAD1-4463-B2A6-EA3D5EE7C377}">
      <dgm:prSet/>
      <dgm:spPr/>
      <dgm:t>
        <a:bodyPr/>
        <a:lstStyle/>
        <a:p>
          <a:endParaRPr lang="ru-RU"/>
        </a:p>
      </dgm:t>
    </dgm:pt>
    <dgm:pt modelId="{60FEDDF5-CAA7-4A7B-B319-B2428D22773E}" type="pres">
      <dgm:prSet presAssocID="{2583C23A-6F22-4DB0-A4E5-9DC41D5D8C20}" presName="diagram" presStyleCnt="0">
        <dgm:presLayoutVars>
          <dgm:dir/>
          <dgm:resizeHandles val="exact"/>
        </dgm:presLayoutVars>
      </dgm:prSet>
      <dgm:spPr/>
    </dgm:pt>
    <dgm:pt modelId="{AD5DB57B-A6E8-4CFE-8402-8ED4250901FF}" type="pres">
      <dgm:prSet presAssocID="{B81B0456-3AE2-4B77-8452-24FD0F522C7F}" presName="node" presStyleLbl="node1" presStyleIdx="0" presStyleCnt="3">
        <dgm:presLayoutVars>
          <dgm:bulletEnabled val="1"/>
        </dgm:presLayoutVars>
      </dgm:prSet>
      <dgm:spPr/>
    </dgm:pt>
    <dgm:pt modelId="{0C76821E-C1BF-4A1B-B69B-F35CFBD4A0D7}" type="pres">
      <dgm:prSet presAssocID="{81D6BF8B-5C76-4C3E-B898-F543493A35E7}" presName="sibTrans" presStyleCnt="0"/>
      <dgm:spPr/>
    </dgm:pt>
    <dgm:pt modelId="{F0A4C986-7C4E-406C-830A-168F5E80A9A1}" type="pres">
      <dgm:prSet presAssocID="{FFB99D18-585C-4A20-B574-2411BC180553}" presName="node" presStyleLbl="node1" presStyleIdx="1" presStyleCnt="3">
        <dgm:presLayoutVars>
          <dgm:bulletEnabled val="1"/>
        </dgm:presLayoutVars>
      </dgm:prSet>
      <dgm:spPr/>
    </dgm:pt>
    <dgm:pt modelId="{348D3805-16C4-481A-B6AF-5AE5758BE85A}" type="pres">
      <dgm:prSet presAssocID="{F61F3D9D-35FE-495A-827F-DDF79CA5914A}" presName="sibTrans" presStyleCnt="0"/>
      <dgm:spPr/>
    </dgm:pt>
    <dgm:pt modelId="{1E1AC78B-A7C7-4977-84F6-39D925113C9F}" type="pres">
      <dgm:prSet presAssocID="{6306C4D4-4F87-4410-AC70-3BFE51827497}" presName="node" presStyleLbl="node1" presStyleIdx="2" presStyleCnt="3">
        <dgm:presLayoutVars>
          <dgm:bulletEnabled val="1"/>
        </dgm:presLayoutVars>
      </dgm:prSet>
      <dgm:spPr/>
    </dgm:pt>
  </dgm:ptLst>
  <dgm:cxnLst>
    <dgm:cxn modelId="{169AE70D-159E-4977-89B6-416A004334A2}" type="presOf" srcId="{2583C23A-6F22-4DB0-A4E5-9DC41D5D8C20}" destId="{60FEDDF5-CAA7-4A7B-B319-B2428D22773E}" srcOrd="0" destOrd="0" presId="urn:microsoft.com/office/officeart/2005/8/layout/default"/>
    <dgm:cxn modelId="{192AD03C-01A6-478E-9FFB-6EC7F21A221A}" type="presOf" srcId="{FFB99D18-585C-4A20-B574-2411BC180553}" destId="{F0A4C986-7C4E-406C-830A-168F5E80A9A1}" srcOrd="0" destOrd="0" presId="urn:microsoft.com/office/officeart/2005/8/layout/default"/>
    <dgm:cxn modelId="{DDA48380-7A7C-423E-A30F-44BE8CC28563}" srcId="{2583C23A-6F22-4DB0-A4E5-9DC41D5D8C20}" destId="{B81B0456-3AE2-4B77-8452-24FD0F522C7F}" srcOrd="0" destOrd="0" parTransId="{8604AB26-D23A-4DB1-81E1-824B643DA827}" sibTransId="{81D6BF8B-5C76-4C3E-B898-F543493A35E7}"/>
    <dgm:cxn modelId="{898E5AC2-E1BA-43C1-B3F8-C013C27FC8AE}" type="presOf" srcId="{6306C4D4-4F87-4410-AC70-3BFE51827497}" destId="{1E1AC78B-A7C7-4977-84F6-39D925113C9F}" srcOrd="0" destOrd="0" presId="urn:microsoft.com/office/officeart/2005/8/layout/default"/>
    <dgm:cxn modelId="{C28B39C3-BAD1-4463-B2A6-EA3D5EE7C377}" srcId="{2583C23A-6F22-4DB0-A4E5-9DC41D5D8C20}" destId="{6306C4D4-4F87-4410-AC70-3BFE51827497}" srcOrd="2" destOrd="0" parTransId="{DC471135-E060-4933-BD8E-3D881991088B}" sibTransId="{77947C55-97CE-4738-9C29-ED32F561314C}"/>
    <dgm:cxn modelId="{5038DECC-F5E1-4A6A-8C9B-800C16053B1E}" type="presOf" srcId="{B81B0456-3AE2-4B77-8452-24FD0F522C7F}" destId="{AD5DB57B-A6E8-4CFE-8402-8ED4250901FF}" srcOrd="0" destOrd="0" presId="urn:microsoft.com/office/officeart/2005/8/layout/default"/>
    <dgm:cxn modelId="{4D4BA5D9-0643-4CF0-8D57-95A16DBD0810}" srcId="{2583C23A-6F22-4DB0-A4E5-9DC41D5D8C20}" destId="{FFB99D18-585C-4A20-B574-2411BC180553}" srcOrd="1" destOrd="0" parTransId="{279E9086-5317-48B8-9428-927D9284B6A1}" sibTransId="{F61F3D9D-35FE-495A-827F-DDF79CA5914A}"/>
    <dgm:cxn modelId="{692858F8-BE02-4D37-9773-11CC4DDD3E8B}" type="presParOf" srcId="{60FEDDF5-CAA7-4A7B-B319-B2428D22773E}" destId="{AD5DB57B-A6E8-4CFE-8402-8ED4250901FF}" srcOrd="0" destOrd="0" presId="urn:microsoft.com/office/officeart/2005/8/layout/default"/>
    <dgm:cxn modelId="{E4EEBA24-CACD-44FA-9B17-08B94BF29683}" type="presParOf" srcId="{60FEDDF5-CAA7-4A7B-B319-B2428D22773E}" destId="{0C76821E-C1BF-4A1B-B69B-F35CFBD4A0D7}" srcOrd="1" destOrd="0" presId="urn:microsoft.com/office/officeart/2005/8/layout/default"/>
    <dgm:cxn modelId="{DF0FB005-59B4-4B17-934B-19D1010F5B2C}" type="presParOf" srcId="{60FEDDF5-CAA7-4A7B-B319-B2428D22773E}" destId="{F0A4C986-7C4E-406C-830A-168F5E80A9A1}" srcOrd="2" destOrd="0" presId="urn:microsoft.com/office/officeart/2005/8/layout/default"/>
    <dgm:cxn modelId="{C6EACD9D-2957-4AF1-BB0D-DFF9C81FB68E}" type="presParOf" srcId="{60FEDDF5-CAA7-4A7B-B319-B2428D22773E}" destId="{348D3805-16C4-481A-B6AF-5AE5758BE85A}" srcOrd="3" destOrd="0" presId="urn:microsoft.com/office/officeart/2005/8/layout/default"/>
    <dgm:cxn modelId="{C41DA55F-504A-4247-9F7E-4806CC4E5A98}" type="presParOf" srcId="{60FEDDF5-CAA7-4A7B-B319-B2428D22773E}" destId="{1E1AC78B-A7C7-4977-84F6-39D925113C9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E49963-98F1-42F3-93C4-5E6E40928411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B744D-4CA3-4F48-BA5D-3B7375FE4D89}">
      <dgm:prSet custT="1"/>
      <dgm:spPr/>
      <dgm:t>
        <a:bodyPr/>
        <a:lstStyle/>
        <a:p>
          <a:r>
            <a:rPr lang="ru-RU" sz="2000" dirty="0"/>
            <a:t>В волонтерских мероприятиях участвовало более 1 500 сотрудников DHL </a:t>
          </a:r>
          <a:r>
            <a:rPr lang="ru-RU" sz="2000" dirty="0" err="1"/>
            <a:t>Express</a:t>
          </a:r>
          <a:r>
            <a:rPr lang="ru-RU" sz="2000" dirty="0"/>
            <a:t> по всей России</a:t>
          </a:r>
        </a:p>
      </dgm:t>
    </dgm:pt>
    <dgm:pt modelId="{9FEEDC7B-BF41-448D-9039-7CBF2F9A69E6}" type="parTrans" cxnId="{57FE8590-9F60-4ABD-9F50-6DF8C5F23EB1}">
      <dgm:prSet/>
      <dgm:spPr/>
      <dgm:t>
        <a:bodyPr/>
        <a:lstStyle/>
        <a:p>
          <a:endParaRPr lang="ru-RU"/>
        </a:p>
      </dgm:t>
    </dgm:pt>
    <dgm:pt modelId="{26BC3E46-F15E-4AA1-A372-5340EC0C5520}" type="sibTrans" cxnId="{57FE8590-9F60-4ABD-9F50-6DF8C5F23EB1}">
      <dgm:prSet/>
      <dgm:spPr/>
      <dgm:t>
        <a:bodyPr/>
        <a:lstStyle/>
        <a:p>
          <a:endParaRPr lang="ru-RU"/>
        </a:p>
      </dgm:t>
    </dgm:pt>
    <dgm:pt modelId="{82C98761-8A60-4CEC-96EA-82DAED773B66}">
      <dgm:prSet custT="1"/>
      <dgm:spPr/>
      <dgm:t>
        <a:bodyPr/>
        <a:lstStyle/>
        <a:p>
          <a:r>
            <a:rPr lang="ru-RU" sz="1700" dirty="0"/>
            <a:t>В рамках КСО прошло более 90 собственных крупномасштабных мероприятий DHL, таких как акции помощи социальным учреждениям, высадка деревьев и уборка территорий парков, заповедных зон, дни донора, различные виды помощи социально незащищенным слоям населения, животным, мероприятия по защите окружающей среды</a:t>
          </a:r>
        </a:p>
      </dgm:t>
    </dgm:pt>
    <dgm:pt modelId="{D7CDC572-2681-4E17-B3BD-EAC962E7DA1D}" type="parTrans" cxnId="{E07718ED-FAC2-453E-BAD3-4D5BC026E5FC}">
      <dgm:prSet/>
      <dgm:spPr/>
      <dgm:t>
        <a:bodyPr/>
        <a:lstStyle/>
        <a:p>
          <a:endParaRPr lang="ru-RU"/>
        </a:p>
      </dgm:t>
    </dgm:pt>
    <dgm:pt modelId="{E4475CBA-B757-4508-A8A5-5A0958955108}" type="sibTrans" cxnId="{E07718ED-FAC2-453E-BAD3-4D5BC026E5FC}">
      <dgm:prSet/>
      <dgm:spPr/>
      <dgm:t>
        <a:bodyPr/>
        <a:lstStyle/>
        <a:p>
          <a:endParaRPr lang="ru-RU"/>
        </a:p>
      </dgm:t>
    </dgm:pt>
    <dgm:pt modelId="{AACA4017-BD8C-43B0-A65B-36C094703865}">
      <dgm:prSet custT="1"/>
      <dgm:spPr/>
      <dgm:t>
        <a:bodyPr/>
        <a:lstStyle/>
        <a:p>
          <a:r>
            <a:rPr lang="ru-RU" sz="2000" dirty="0"/>
            <a:t>Всего акции охватили 36 городов присутствия DHL </a:t>
          </a:r>
          <a:r>
            <a:rPr lang="ru-RU" sz="2000" dirty="0" err="1"/>
            <a:t>Express</a:t>
          </a:r>
          <a:r>
            <a:rPr lang="ru-RU" sz="2000" dirty="0"/>
            <a:t> в Российской Федерации, от Москвы до Южно-Сахалинска</a:t>
          </a:r>
        </a:p>
      </dgm:t>
    </dgm:pt>
    <dgm:pt modelId="{96392A69-F29C-46F8-BB6B-C1B84BFB109E}" type="parTrans" cxnId="{893CCC92-6189-4932-9A93-93969FD4A083}">
      <dgm:prSet/>
      <dgm:spPr/>
      <dgm:t>
        <a:bodyPr/>
        <a:lstStyle/>
        <a:p>
          <a:endParaRPr lang="ru-RU"/>
        </a:p>
      </dgm:t>
    </dgm:pt>
    <dgm:pt modelId="{6AD1AC1A-AA79-42FA-BB35-A33FD9718AC9}" type="sibTrans" cxnId="{893CCC92-6189-4932-9A93-93969FD4A083}">
      <dgm:prSet/>
      <dgm:spPr/>
      <dgm:t>
        <a:bodyPr/>
        <a:lstStyle/>
        <a:p>
          <a:endParaRPr lang="ru-RU"/>
        </a:p>
      </dgm:t>
    </dgm:pt>
    <dgm:pt modelId="{01200D8F-DD4C-438D-9244-9771282C496C}" type="pres">
      <dgm:prSet presAssocID="{2AE49963-98F1-42F3-93C4-5E6E40928411}" presName="Name0" presStyleCnt="0">
        <dgm:presLayoutVars>
          <dgm:dir/>
          <dgm:resizeHandles val="exact"/>
        </dgm:presLayoutVars>
      </dgm:prSet>
      <dgm:spPr/>
    </dgm:pt>
    <dgm:pt modelId="{26565231-23DC-44C4-B2E9-C8A7DB47969F}" type="pres">
      <dgm:prSet presAssocID="{6E4B744D-4CA3-4F48-BA5D-3B7375FE4D89}" presName="node" presStyleLbl="node1" presStyleIdx="0" presStyleCnt="3">
        <dgm:presLayoutVars>
          <dgm:bulletEnabled val="1"/>
        </dgm:presLayoutVars>
      </dgm:prSet>
      <dgm:spPr/>
    </dgm:pt>
    <dgm:pt modelId="{220F34E7-5086-490A-AD20-9DEB65E8977C}" type="pres">
      <dgm:prSet presAssocID="{26BC3E46-F15E-4AA1-A372-5340EC0C5520}" presName="sibTrans" presStyleCnt="0"/>
      <dgm:spPr/>
    </dgm:pt>
    <dgm:pt modelId="{BEEBD9F6-76FA-4C77-A602-4197830C7A2B}" type="pres">
      <dgm:prSet presAssocID="{82C98761-8A60-4CEC-96EA-82DAED773B66}" presName="node" presStyleLbl="node1" presStyleIdx="1" presStyleCnt="3">
        <dgm:presLayoutVars>
          <dgm:bulletEnabled val="1"/>
        </dgm:presLayoutVars>
      </dgm:prSet>
      <dgm:spPr/>
    </dgm:pt>
    <dgm:pt modelId="{59B148F2-4E3D-4024-B4FE-CE712DF81BB5}" type="pres">
      <dgm:prSet presAssocID="{E4475CBA-B757-4508-A8A5-5A0958955108}" presName="sibTrans" presStyleCnt="0"/>
      <dgm:spPr/>
    </dgm:pt>
    <dgm:pt modelId="{A17788E0-899E-430F-A995-F1901F1D837E}" type="pres">
      <dgm:prSet presAssocID="{AACA4017-BD8C-43B0-A65B-36C094703865}" presName="node" presStyleLbl="node1" presStyleIdx="2" presStyleCnt="3">
        <dgm:presLayoutVars>
          <dgm:bulletEnabled val="1"/>
        </dgm:presLayoutVars>
      </dgm:prSet>
      <dgm:spPr/>
    </dgm:pt>
  </dgm:ptLst>
  <dgm:cxnLst>
    <dgm:cxn modelId="{4B50F03B-F20B-4E84-B1FE-57168C948B63}" type="presOf" srcId="{82C98761-8A60-4CEC-96EA-82DAED773B66}" destId="{BEEBD9F6-76FA-4C77-A602-4197830C7A2B}" srcOrd="0" destOrd="0" presId="urn:microsoft.com/office/officeart/2005/8/layout/hList6"/>
    <dgm:cxn modelId="{2B6ED54C-1CA8-40C0-96C5-2423FCED511C}" type="presOf" srcId="{6E4B744D-4CA3-4F48-BA5D-3B7375FE4D89}" destId="{26565231-23DC-44C4-B2E9-C8A7DB47969F}" srcOrd="0" destOrd="0" presId="urn:microsoft.com/office/officeart/2005/8/layout/hList6"/>
    <dgm:cxn modelId="{57FE8590-9F60-4ABD-9F50-6DF8C5F23EB1}" srcId="{2AE49963-98F1-42F3-93C4-5E6E40928411}" destId="{6E4B744D-4CA3-4F48-BA5D-3B7375FE4D89}" srcOrd="0" destOrd="0" parTransId="{9FEEDC7B-BF41-448D-9039-7CBF2F9A69E6}" sibTransId="{26BC3E46-F15E-4AA1-A372-5340EC0C5520}"/>
    <dgm:cxn modelId="{893CCC92-6189-4932-9A93-93969FD4A083}" srcId="{2AE49963-98F1-42F3-93C4-5E6E40928411}" destId="{AACA4017-BD8C-43B0-A65B-36C094703865}" srcOrd="2" destOrd="0" parTransId="{96392A69-F29C-46F8-BB6B-C1B84BFB109E}" sibTransId="{6AD1AC1A-AA79-42FA-BB35-A33FD9718AC9}"/>
    <dgm:cxn modelId="{D2F5DC9D-7FB5-417F-997A-3528520EEFA3}" type="presOf" srcId="{2AE49963-98F1-42F3-93C4-5E6E40928411}" destId="{01200D8F-DD4C-438D-9244-9771282C496C}" srcOrd="0" destOrd="0" presId="urn:microsoft.com/office/officeart/2005/8/layout/hList6"/>
    <dgm:cxn modelId="{A25970A4-0900-4E61-8787-B7E0216733F4}" type="presOf" srcId="{AACA4017-BD8C-43B0-A65B-36C094703865}" destId="{A17788E0-899E-430F-A995-F1901F1D837E}" srcOrd="0" destOrd="0" presId="urn:microsoft.com/office/officeart/2005/8/layout/hList6"/>
    <dgm:cxn modelId="{E07718ED-FAC2-453E-BAD3-4D5BC026E5FC}" srcId="{2AE49963-98F1-42F3-93C4-5E6E40928411}" destId="{82C98761-8A60-4CEC-96EA-82DAED773B66}" srcOrd="1" destOrd="0" parTransId="{D7CDC572-2681-4E17-B3BD-EAC962E7DA1D}" sibTransId="{E4475CBA-B757-4508-A8A5-5A0958955108}"/>
    <dgm:cxn modelId="{0B8D4B50-E173-4305-80DE-9DF5CF17C4C0}" type="presParOf" srcId="{01200D8F-DD4C-438D-9244-9771282C496C}" destId="{26565231-23DC-44C4-B2E9-C8A7DB47969F}" srcOrd="0" destOrd="0" presId="urn:microsoft.com/office/officeart/2005/8/layout/hList6"/>
    <dgm:cxn modelId="{5C210C8E-03D7-4525-A9E4-D37191DC51FD}" type="presParOf" srcId="{01200D8F-DD4C-438D-9244-9771282C496C}" destId="{220F34E7-5086-490A-AD20-9DEB65E8977C}" srcOrd="1" destOrd="0" presId="urn:microsoft.com/office/officeart/2005/8/layout/hList6"/>
    <dgm:cxn modelId="{A7AFA7E3-7A71-4113-A1FD-A1320FB65180}" type="presParOf" srcId="{01200D8F-DD4C-438D-9244-9771282C496C}" destId="{BEEBD9F6-76FA-4C77-A602-4197830C7A2B}" srcOrd="2" destOrd="0" presId="urn:microsoft.com/office/officeart/2005/8/layout/hList6"/>
    <dgm:cxn modelId="{613B218D-D150-424B-9F4D-07CFDADDA516}" type="presParOf" srcId="{01200D8F-DD4C-438D-9244-9771282C496C}" destId="{59B148F2-4E3D-4024-B4FE-CE712DF81BB5}" srcOrd="3" destOrd="0" presId="urn:microsoft.com/office/officeart/2005/8/layout/hList6"/>
    <dgm:cxn modelId="{2A14CCD6-95E0-4380-B9F2-F518E00BC5EB}" type="presParOf" srcId="{01200D8F-DD4C-438D-9244-9771282C496C}" destId="{A17788E0-899E-430F-A995-F1901F1D83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E574E-EF4F-44B9-B621-974C598BAA6D}">
      <dsp:nvSpPr>
        <dsp:cNvPr id="0" name=""/>
        <dsp:cNvSpPr/>
      </dsp:nvSpPr>
      <dsp:spPr>
        <a:xfrm>
          <a:off x="1282708" y="357"/>
          <a:ext cx="3356401" cy="2013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DHL</a:t>
          </a:r>
          <a:r>
            <a:rPr lang="ru-RU" sz="1800" kern="1200" dirty="0"/>
            <a:t>— немецкая международная транспортная компания, один из лидеров мирового логистического рынка</a:t>
          </a:r>
        </a:p>
      </dsp:txBody>
      <dsp:txXfrm>
        <a:off x="1282708" y="357"/>
        <a:ext cx="3356401" cy="2013841"/>
      </dsp:txXfrm>
    </dsp:sp>
    <dsp:sp modelId="{D2F7B56A-3F8A-4D34-99FD-AA168DC88B78}">
      <dsp:nvSpPr>
        <dsp:cNvPr id="0" name=""/>
        <dsp:cNvSpPr/>
      </dsp:nvSpPr>
      <dsp:spPr>
        <a:xfrm>
          <a:off x="4974750" y="357"/>
          <a:ext cx="3356401" cy="2013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Компания была основана в 1969 году для транспортировки документов между Сан-Франциско и Гонолулу, однако вскоре DHL распространила свою деятельность на весь мир.</a:t>
          </a:r>
        </a:p>
      </dsp:txBody>
      <dsp:txXfrm>
        <a:off x="4974750" y="357"/>
        <a:ext cx="3356401" cy="2013841"/>
      </dsp:txXfrm>
    </dsp:sp>
    <dsp:sp modelId="{B97397B6-F683-4485-9E70-8181BD2B9E86}">
      <dsp:nvSpPr>
        <dsp:cNvPr id="0" name=""/>
        <dsp:cNvSpPr/>
      </dsp:nvSpPr>
      <dsp:spPr>
        <a:xfrm>
          <a:off x="1282708" y="2349839"/>
          <a:ext cx="3356401" cy="2013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Штаб-квартира компании расположена в Бонне (Германия)</a:t>
          </a:r>
        </a:p>
      </dsp:txBody>
      <dsp:txXfrm>
        <a:off x="1282708" y="2349839"/>
        <a:ext cx="3356401" cy="2013841"/>
      </dsp:txXfrm>
    </dsp:sp>
    <dsp:sp modelId="{28D956FB-1864-44FE-AFE1-5B48CC4EAD01}">
      <dsp:nvSpPr>
        <dsp:cNvPr id="0" name=""/>
        <dsp:cNvSpPr/>
      </dsp:nvSpPr>
      <dsp:spPr>
        <a:xfrm>
          <a:off x="4974750" y="2349839"/>
          <a:ext cx="3356401" cy="2013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Оказывает услуги по экспресс-доставке, авиа и морской фрахт, почтовые услуги, управление цепями поставок</a:t>
          </a:r>
        </a:p>
      </dsp:txBody>
      <dsp:txXfrm>
        <a:off x="4974750" y="2349839"/>
        <a:ext cx="3356401" cy="2013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24F8-6457-4A9D-9416-514BEFA7949B}">
      <dsp:nvSpPr>
        <dsp:cNvPr id="0" name=""/>
        <dsp:cNvSpPr/>
      </dsp:nvSpPr>
      <dsp:spPr>
        <a:xfrm>
          <a:off x="258821" y="969044"/>
          <a:ext cx="6211723" cy="19411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815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“</a:t>
          </a:r>
          <a:r>
            <a:rPr lang="ru-RU" sz="3700" kern="1200" dirty="0" err="1"/>
            <a:t>Living</a:t>
          </a:r>
          <a:r>
            <a:rPr lang="ru-RU" sz="3700" kern="1200" dirty="0"/>
            <a:t> </a:t>
          </a:r>
          <a:r>
            <a:rPr lang="ru-RU" sz="3700" kern="1200" dirty="0" err="1"/>
            <a:t>Responsibility</a:t>
          </a:r>
          <a:r>
            <a:rPr lang="ru-RU" sz="3700" kern="1200" dirty="0"/>
            <a:t>” </a:t>
          </a:r>
          <a:r>
            <a:rPr lang="en-US" sz="3700" kern="1200" dirty="0"/>
            <a:t>- </a:t>
          </a:r>
          <a:r>
            <a:rPr lang="ru-RU" sz="3700" kern="1200" dirty="0"/>
            <a:t>ответственность как образ жизни</a:t>
          </a:r>
        </a:p>
      </dsp:txBody>
      <dsp:txXfrm>
        <a:off x="258821" y="969044"/>
        <a:ext cx="6211723" cy="1941163"/>
      </dsp:txXfrm>
    </dsp:sp>
    <dsp:sp modelId="{55F1394A-AC34-4397-BD7E-FD7DC9C310F4}">
      <dsp:nvSpPr>
        <dsp:cNvPr id="0" name=""/>
        <dsp:cNvSpPr/>
      </dsp:nvSpPr>
      <dsp:spPr>
        <a:xfrm>
          <a:off x="0" y="688654"/>
          <a:ext cx="1358814" cy="20382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1E1F1-3DF1-4522-B199-1B3E0E2A26DB}">
      <dsp:nvSpPr>
        <dsp:cNvPr id="0" name=""/>
        <dsp:cNvSpPr/>
      </dsp:nvSpPr>
      <dsp:spPr>
        <a:xfrm rot="10800000">
          <a:off x="2077744" y="1060"/>
          <a:ext cx="7346754" cy="9089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83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GoGreen</a:t>
          </a:r>
          <a:r>
            <a:rPr lang="ru-RU" sz="2400" kern="1200" dirty="0"/>
            <a:t> - особое внимание к защите окружающей среды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304990" y="1060"/>
        <a:ext cx="7119508" cy="908985"/>
      </dsp:txXfrm>
    </dsp:sp>
    <dsp:sp modelId="{329632DB-FC0B-4B4B-AAE8-668DBEAC71D7}">
      <dsp:nvSpPr>
        <dsp:cNvPr id="0" name=""/>
        <dsp:cNvSpPr/>
      </dsp:nvSpPr>
      <dsp:spPr>
        <a:xfrm>
          <a:off x="1623252" y="1060"/>
          <a:ext cx="908985" cy="9089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9A7DF9-7E86-49D3-9E11-5C0F779D96A0}">
      <dsp:nvSpPr>
        <dsp:cNvPr id="0" name=""/>
        <dsp:cNvSpPr/>
      </dsp:nvSpPr>
      <dsp:spPr>
        <a:xfrm rot="10800000">
          <a:off x="2077744" y="1181384"/>
          <a:ext cx="7346754" cy="9089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83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GoHelp</a:t>
          </a:r>
          <a:r>
            <a:rPr lang="en-US" sz="2400" b="1" kern="1200" dirty="0"/>
            <a:t> </a:t>
          </a:r>
          <a:r>
            <a:rPr lang="en-US" sz="2400" kern="1200" dirty="0"/>
            <a:t>- </a:t>
          </a:r>
          <a:r>
            <a:rPr lang="ru-RU" sz="2400" kern="1200" dirty="0"/>
            <a:t>помощь при стихийных бедствиях и катастрофах</a:t>
          </a:r>
        </a:p>
      </dsp:txBody>
      <dsp:txXfrm rot="10800000">
        <a:off x="2304990" y="1181384"/>
        <a:ext cx="7119508" cy="908985"/>
      </dsp:txXfrm>
    </dsp:sp>
    <dsp:sp modelId="{680E8D4E-8768-4EA2-8F22-D9C28C651584}">
      <dsp:nvSpPr>
        <dsp:cNvPr id="0" name=""/>
        <dsp:cNvSpPr/>
      </dsp:nvSpPr>
      <dsp:spPr>
        <a:xfrm>
          <a:off x="1623252" y="1181384"/>
          <a:ext cx="908985" cy="9089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79A08A-D9CA-42FE-89C4-A84C4B2F6385}">
      <dsp:nvSpPr>
        <dsp:cNvPr id="0" name=""/>
        <dsp:cNvSpPr/>
      </dsp:nvSpPr>
      <dsp:spPr>
        <a:xfrm rot="10800000">
          <a:off x="2077744" y="2361708"/>
          <a:ext cx="7346754" cy="9089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83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GoTeach</a:t>
          </a:r>
          <a:r>
            <a:rPr lang="en-US" sz="2400" kern="1200" dirty="0"/>
            <a:t> –</a:t>
          </a:r>
          <a:r>
            <a:rPr lang="ru-RU" sz="2400" kern="1200" dirty="0"/>
            <a:t> поддержка образования</a:t>
          </a:r>
        </a:p>
      </dsp:txBody>
      <dsp:txXfrm rot="10800000">
        <a:off x="2304990" y="2361708"/>
        <a:ext cx="7119508" cy="908985"/>
      </dsp:txXfrm>
    </dsp:sp>
    <dsp:sp modelId="{98D37906-9912-4032-9D4B-01E1DB288736}">
      <dsp:nvSpPr>
        <dsp:cNvPr id="0" name=""/>
        <dsp:cNvSpPr/>
      </dsp:nvSpPr>
      <dsp:spPr>
        <a:xfrm>
          <a:off x="1623252" y="2361708"/>
          <a:ext cx="908985" cy="9089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914DF7-C635-44B1-AA1F-A34C8E6A117D}">
      <dsp:nvSpPr>
        <dsp:cNvPr id="0" name=""/>
        <dsp:cNvSpPr/>
      </dsp:nvSpPr>
      <dsp:spPr>
        <a:xfrm rot="10800000">
          <a:off x="2077744" y="3542032"/>
          <a:ext cx="7346754" cy="9089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83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Фонд «</a:t>
          </a:r>
          <a:r>
            <a:rPr lang="ru-RU" sz="2000" b="1" kern="1200" dirty="0" err="1"/>
            <a:t>Living</a:t>
          </a:r>
          <a:r>
            <a:rPr lang="ru-RU" sz="2000" b="1" kern="1200" dirty="0"/>
            <a:t> </a:t>
          </a:r>
          <a:r>
            <a:rPr lang="ru-RU" sz="2000" b="1" kern="1200" dirty="0" err="1"/>
            <a:t>Responsibility</a:t>
          </a:r>
          <a:r>
            <a:rPr lang="ru-RU" sz="2000" b="1" kern="1200" dirty="0"/>
            <a:t>» </a:t>
          </a:r>
          <a:r>
            <a:rPr lang="ru-RU" sz="2000" kern="1200" dirty="0"/>
            <a:t>- поддержка волонтерской деятельности сотрудников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304990" y="3542032"/>
        <a:ext cx="7119508" cy="908985"/>
      </dsp:txXfrm>
    </dsp:sp>
    <dsp:sp modelId="{05B49BC9-3584-4642-843F-7C9A09D95399}">
      <dsp:nvSpPr>
        <dsp:cNvPr id="0" name=""/>
        <dsp:cNvSpPr/>
      </dsp:nvSpPr>
      <dsp:spPr>
        <a:xfrm>
          <a:off x="1623252" y="3542032"/>
          <a:ext cx="908985" cy="9089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4FBAC-F0A0-473A-9E2A-1B24F601B010}">
      <dsp:nvSpPr>
        <dsp:cNvPr id="0" name=""/>
        <dsp:cNvSpPr/>
      </dsp:nvSpPr>
      <dsp:spPr>
        <a:xfrm>
          <a:off x="1576777" y="1507"/>
          <a:ext cx="3394452" cy="2036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Сократить к 2025 году местные выбросы загрязняющих веществ, чтобы 70% услуг компании выполнялись с экологически чистыми решениями для доставки, такими как велосипеды и электромобили</a:t>
          </a:r>
        </a:p>
      </dsp:txBody>
      <dsp:txXfrm>
        <a:off x="1576777" y="1507"/>
        <a:ext cx="3394452" cy="2036671"/>
      </dsp:txXfrm>
    </dsp:sp>
    <dsp:sp modelId="{7B213D89-8238-43EB-8B7B-C1248DBF0339}">
      <dsp:nvSpPr>
        <dsp:cNvPr id="0" name=""/>
        <dsp:cNvSpPr/>
      </dsp:nvSpPr>
      <dsp:spPr>
        <a:xfrm>
          <a:off x="5310675" y="1507"/>
          <a:ext cx="3394452" cy="2036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Сертифицировать 80% сотрудников в качестве специалистов </a:t>
          </a:r>
          <a:r>
            <a:rPr lang="ru-RU" sz="1500" kern="1200" dirty="0" err="1"/>
            <a:t>GoGreen</a:t>
          </a:r>
          <a:r>
            <a:rPr lang="ru-RU" sz="1500" kern="1200" dirty="0"/>
            <a:t> и привлечь их к деятельности в области охраны окружающей среды и защиты климата. Это включает в себя объединение партнеров для посадки одного миллиона деревьев каждый год для защиты лесов</a:t>
          </a:r>
        </a:p>
      </dsp:txBody>
      <dsp:txXfrm>
        <a:off x="5310675" y="1507"/>
        <a:ext cx="3394452" cy="2036671"/>
      </dsp:txXfrm>
    </dsp:sp>
    <dsp:sp modelId="{C2E5D407-EEF3-41B5-8040-E32E39C7A25C}">
      <dsp:nvSpPr>
        <dsp:cNvPr id="0" name=""/>
        <dsp:cNvSpPr/>
      </dsp:nvSpPr>
      <dsp:spPr>
        <a:xfrm>
          <a:off x="9044572" y="1507"/>
          <a:ext cx="3394452" cy="2036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2008 году компания стала первой крупной логистической компанией, которая сделала добровольное обязательство повысить эффективность использования углекислого газа на 30% по сравнению с базовым уровнем 2007 года к 2020 году</a:t>
          </a:r>
        </a:p>
      </dsp:txBody>
      <dsp:txXfrm>
        <a:off x="9044572" y="1507"/>
        <a:ext cx="3394452" cy="2036671"/>
      </dsp:txXfrm>
    </dsp:sp>
    <dsp:sp modelId="{2AB2CACD-5055-427D-84AA-E1C4839B461B}">
      <dsp:nvSpPr>
        <dsp:cNvPr id="0" name=""/>
        <dsp:cNvSpPr/>
      </dsp:nvSpPr>
      <dsp:spPr>
        <a:xfrm>
          <a:off x="5310675" y="2377624"/>
          <a:ext cx="3394452" cy="2036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Подход данного направления основан на двух основных принципах: во-первых, </a:t>
          </a:r>
          <a:r>
            <a:rPr lang="ru-RU" sz="1500" kern="1200" dirty="0" err="1"/>
            <a:t>Burn</a:t>
          </a:r>
          <a:r>
            <a:rPr lang="ru-RU" sz="1500" kern="1200" dirty="0"/>
            <a:t> </a:t>
          </a:r>
          <a:r>
            <a:rPr lang="ru-RU" sz="1500" kern="1200" dirty="0" err="1"/>
            <a:t>Less</a:t>
          </a:r>
          <a:r>
            <a:rPr lang="ru-RU" sz="1500" kern="1200" dirty="0"/>
            <a:t>, который касается сокращения потребления энергии и второй это </a:t>
          </a:r>
          <a:r>
            <a:rPr lang="ru-RU" sz="1500" kern="1200" dirty="0" err="1"/>
            <a:t>Burn</a:t>
          </a:r>
          <a:r>
            <a:rPr lang="ru-RU" sz="1500" kern="1200" dirty="0"/>
            <a:t> </a:t>
          </a:r>
          <a:r>
            <a:rPr lang="ru-RU" sz="1500" kern="1200" dirty="0" err="1"/>
            <a:t>Clean</a:t>
          </a:r>
          <a:r>
            <a:rPr lang="ru-RU" sz="1500" kern="1200" dirty="0"/>
            <a:t>, который предполагает использование альтернативных источников энергии и топлива</a:t>
          </a:r>
        </a:p>
      </dsp:txBody>
      <dsp:txXfrm>
        <a:off x="5310675" y="2377624"/>
        <a:ext cx="3394452" cy="2036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57668-7B5E-45B2-8C74-E92D095E43FD}">
      <dsp:nvSpPr>
        <dsp:cNvPr id="0" name=""/>
        <dsp:cNvSpPr/>
      </dsp:nvSpPr>
      <dsp:spPr>
        <a:xfrm>
          <a:off x="1658001" y="83972"/>
          <a:ext cx="5529263" cy="23027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случае стихийных бедствий компания оказывает на местах логистическую поддержку в аэропортах, чтобы обеспечить успешную обработку и отправку гуманитарных грузов. При призыве ООН группы реагирования на стихийные бедствия (DRT) могут находиться на месте и работать в любой точке мира в течение 72 часов</a:t>
          </a:r>
        </a:p>
      </dsp:txBody>
      <dsp:txXfrm>
        <a:off x="1658001" y="83972"/>
        <a:ext cx="5529263" cy="2302703"/>
      </dsp:txXfrm>
    </dsp:sp>
    <dsp:sp modelId="{431F9EED-D516-4372-A03B-55004534B4B1}">
      <dsp:nvSpPr>
        <dsp:cNvPr id="0" name=""/>
        <dsp:cNvSpPr/>
      </dsp:nvSpPr>
      <dsp:spPr>
        <a:xfrm>
          <a:off x="7500839" y="354695"/>
          <a:ext cx="3906675" cy="176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рамках программы «Аэропорты, готовые к катастрофе» (GARD) компания готовит персонал аэропорта и агентства по борьбе со стихийными бедствиями для задач логистики, связанных с усилиями по оказанию помощи при бедствиях</a:t>
          </a:r>
        </a:p>
      </dsp:txBody>
      <dsp:txXfrm>
        <a:off x="7500839" y="354695"/>
        <a:ext cx="3906675" cy="1761257"/>
      </dsp:txXfrm>
    </dsp:sp>
    <dsp:sp modelId="{877E2591-92C9-46E9-B9E7-AD1BF7E1B86D}">
      <dsp:nvSpPr>
        <dsp:cNvPr id="0" name=""/>
        <dsp:cNvSpPr/>
      </dsp:nvSpPr>
      <dsp:spPr>
        <a:xfrm>
          <a:off x="2730607" y="2608374"/>
          <a:ext cx="3534140" cy="1761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DHL </a:t>
          </a:r>
          <a:r>
            <a:rPr lang="ru-RU" sz="1800" kern="1200" dirty="0"/>
            <a:t>и ООН демонстрируют растущее значение партнерских связей между государственным и частным секторами в гуманитарной деятельности</a:t>
          </a:r>
        </a:p>
      </dsp:txBody>
      <dsp:txXfrm>
        <a:off x="2730607" y="2608374"/>
        <a:ext cx="3534140" cy="1761257"/>
      </dsp:txXfrm>
    </dsp:sp>
    <dsp:sp modelId="{3870BC0D-5AAB-4820-B240-4C96D95D53FC}">
      <dsp:nvSpPr>
        <dsp:cNvPr id="0" name=""/>
        <dsp:cNvSpPr/>
      </dsp:nvSpPr>
      <dsp:spPr>
        <a:xfrm>
          <a:off x="7518363" y="2416506"/>
          <a:ext cx="3889151" cy="1766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основе всей программы </a:t>
          </a:r>
          <a:r>
            <a:rPr lang="ru-RU" sz="1700" kern="1200" dirty="0" err="1"/>
            <a:t>GoHelp</a:t>
          </a:r>
          <a:r>
            <a:rPr lang="ru-RU" sz="1700" kern="1200" dirty="0"/>
            <a:t> лежит стратегическое партнерство в борьбе со стихийными бедствиями с Организацией Объединенных Наций (ООН), которая сделала DHL важным игроком в мировом гуманитарном сообществе</a:t>
          </a:r>
        </a:p>
      </dsp:txBody>
      <dsp:txXfrm>
        <a:off x="7518363" y="2416506"/>
        <a:ext cx="3889151" cy="1766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D01F-BE15-4483-9CBE-464422788479}">
      <dsp:nvSpPr>
        <dsp:cNvPr id="0" name=""/>
        <dsp:cNvSpPr/>
      </dsp:nvSpPr>
      <dsp:spPr>
        <a:xfrm>
          <a:off x="230490" y="369119"/>
          <a:ext cx="5506502" cy="1720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543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Цель программы GoTeach - улучшить образовательные возможности и возможности трудоустройства молодежи, особенно тех, кто находится в неразвитых странах</a:t>
          </a:r>
        </a:p>
      </dsp:txBody>
      <dsp:txXfrm>
        <a:off x="230490" y="369119"/>
        <a:ext cx="5506502" cy="1720782"/>
      </dsp:txXfrm>
    </dsp:sp>
    <dsp:sp modelId="{7FB686A7-0DA8-4902-B501-84A9113CC3A5}">
      <dsp:nvSpPr>
        <dsp:cNvPr id="0" name=""/>
        <dsp:cNvSpPr/>
      </dsp:nvSpPr>
      <dsp:spPr>
        <a:xfrm>
          <a:off x="1052" y="120562"/>
          <a:ext cx="1204547" cy="18068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0B6D1F-3E1E-4CF2-B4F2-76EC85EC0503}">
      <dsp:nvSpPr>
        <dsp:cNvPr id="0" name=""/>
        <dsp:cNvSpPr/>
      </dsp:nvSpPr>
      <dsp:spPr>
        <a:xfrm>
          <a:off x="6181206" y="369119"/>
          <a:ext cx="5506502" cy="1720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543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DHL - </a:t>
          </a:r>
          <a:r>
            <a:rPr lang="ru-RU" sz="1900" kern="1200" dirty="0"/>
            <a:t>один из крупнейших работодателей в мире, компания  предоставляет доступ к работе высококвалифицированным сотрудникам по всему миру</a:t>
          </a:r>
        </a:p>
      </dsp:txBody>
      <dsp:txXfrm>
        <a:off x="6181206" y="369119"/>
        <a:ext cx="5506502" cy="1720782"/>
      </dsp:txXfrm>
    </dsp:sp>
    <dsp:sp modelId="{B845E13C-F6AC-40AE-8777-D8555F7B45CD}">
      <dsp:nvSpPr>
        <dsp:cNvPr id="0" name=""/>
        <dsp:cNvSpPr/>
      </dsp:nvSpPr>
      <dsp:spPr>
        <a:xfrm>
          <a:off x="5951769" y="120562"/>
          <a:ext cx="1204547" cy="18068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353BCF-A516-44F1-B867-5CE05F35105B}">
      <dsp:nvSpPr>
        <dsp:cNvPr id="0" name=""/>
        <dsp:cNvSpPr/>
      </dsp:nvSpPr>
      <dsp:spPr>
        <a:xfrm>
          <a:off x="3205848" y="2535392"/>
          <a:ext cx="5506502" cy="1720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543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Стратегические, глобальные партнеры программы - это детские деревни SOS и образовательная сеть </a:t>
          </a:r>
          <a:r>
            <a:rPr lang="ru-RU" sz="1900" kern="1200" dirty="0" err="1"/>
            <a:t>Teach</a:t>
          </a:r>
          <a:r>
            <a:rPr lang="ru-RU" sz="1900" kern="1200" dirty="0"/>
            <a:t> </a:t>
          </a:r>
          <a:r>
            <a:rPr lang="ru-RU" sz="1900" kern="1200" dirty="0" err="1"/>
            <a:t>For</a:t>
          </a:r>
          <a:r>
            <a:rPr lang="ru-RU" sz="1900" kern="1200" dirty="0"/>
            <a:t> </a:t>
          </a:r>
          <a:r>
            <a:rPr lang="ru-RU" sz="1900" kern="1200" dirty="0" err="1"/>
            <a:t>All</a:t>
          </a:r>
          <a:endParaRPr lang="ru-RU" sz="1900" kern="1200" dirty="0"/>
        </a:p>
      </dsp:txBody>
      <dsp:txXfrm>
        <a:off x="3205848" y="2535392"/>
        <a:ext cx="5506502" cy="1720782"/>
      </dsp:txXfrm>
    </dsp:sp>
    <dsp:sp modelId="{9C017325-12EB-4998-A373-2B916D26EB3E}">
      <dsp:nvSpPr>
        <dsp:cNvPr id="0" name=""/>
        <dsp:cNvSpPr/>
      </dsp:nvSpPr>
      <dsp:spPr>
        <a:xfrm>
          <a:off x="2976410" y="2286835"/>
          <a:ext cx="1204547" cy="18068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DB57B-A6E8-4CFE-8402-8ED4250901FF}">
      <dsp:nvSpPr>
        <dsp:cNvPr id="0" name=""/>
        <dsp:cNvSpPr/>
      </dsp:nvSpPr>
      <dsp:spPr>
        <a:xfrm>
          <a:off x="389473" y="2314"/>
          <a:ext cx="3237902" cy="1942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Силами сотрудников  в 2009 году возник любительский театр </a:t>
          </a:r>
          <a:r>
            <a:rPr lang="en-US" sz="1800" kern="1200" dirty="0"/>
            <a:t>DHL Charity Team</a:t>
          </a:r>
          <a:endParaRPr lang="ru-RU" sz="18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389473" y="2314"/>
        <a:ext cx="3237902" cy="1942741"/>
      </dsp:txXfrm>
    </dsp:sp>
    <dsp:sp modelId="{F0A4C986-7C4E-406C-830A-168F5E80A9A1}">
      <dsp:nvSpPr>
        <dsp:cNvPr id="0" name=""/>
        <dsp:cNvSpPr/>
      </dsp:nvSpPr>
      <dsp:spPr>
        <a:xfrm>
          <a:off x="3951166" y="2314"/>
          <a:ext cx="3237902" cy="1942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Подопечные театра - это люди в самом начале жизни, или на ее закате, оказавшиеся в непростой жизненной ситуации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3951166" y="2314"/>
        <a:ext cx="3237902" cy="1942741"/>
      </dsp:txXfrm>
    </dsp:sp>
    <dsp:sp modelId="{1E1AC78B-A7C7-4977-84F6-39D925113C9F}">
      <dsp:nvSpPr>
        <dsp:cNvPr id="0" name=""/>
        <dsp:cNvSpPr/>
      </dsp:nvSpPr>
      <dsp:spPr>
        <a:xfrm>
          <a:off x="2170319" y="2268846"/>
          <a:ext cx="3237902" cy="1942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2015 году проект театра вошел в десять лучших социальных проектов </a:t>
          </a:r>
          <a:r>
            <a:rPr lang="en-US" sz="1700" kern="1200" dirty="0"/>
            <a:t>DHL</a:t>
          </a:r>
          <a:r>
            <a:rPr lang="ru-RU" sz="1700" kern="1200" dirty="0"/>
            <a:t>(480 000 сотрудников по всему миру, 220 стран 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2170319" y="2268846"/>
        <a:ext cx="3237902" cy="1942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65231-23DC-44C4-B2E9-C8A7DB47969F}">
      <dsp:nvSpPr>
        <dsp:cNvPr id="0" name=""/>
        <dsp:cNvSpPr/>
      </dsp:nvSpPr>
      <dsp:spPr>
        <a:xfrm rot="16200000">
          <a:off x="-360171" y="361570"/>
          <a:ext cx="4362138" cy="36389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волонтерских мероприятиях участвовало более 1 500 сотрудников DHL </a:t>
          </a:r>
          <a:r>
            <a:rPr lang="ru-RU" sz="2000" kern="1200" dirty="0" err="1"/>
            <a:t>Express</a:t>
          </a:r>
          <a:r>
            <a:rPr lang="ru-RU" sz="2000" kern="1200" dirty="0"/>
            <a:t> по всей России</a:t>
          </a:r>
        </a:p>
      </dsp:txBody>
      <dsp:txXfrm rot="5400000">
        <a:off x="1400" y="872427"/>
        <a:ext cx="3638996" cy="2617282"/>
      </dsp:txXfrm>
    </dsp:sp>
    <dsp:sp modelId="{BEEBD9F6-76FA-4C77-A602-4197830C7A2B}">
      <dsp:nvSpPr>
        <dsp:cNvPr id="0" name=""/>
        <dsp:cNvSpPr/>
      </dsp:nvSpPr>
      <dsp:spPr>
        <a:xfrm rot="16200000">
          <a:off x="3551750" y="361570"/>
          <a:ext cx="4362138" cy="36389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рамках КСО прошло более 90 собственных крупномасштабных мероприятий DHL, таких как акции помощи социальным учреждениям, высадка деревьев и уборка территорий парков, заповедных зон, дни донора, различные виды помощи социально незащищенным слоям населения, животным, мероприятия по защите окружающей среды</a:t>
          </a:r>
        </a:p>
      </dsp:txBody>
      <dsp:txXfrm rot="5400000">
        <a:off x="3913321" y="872427"/>
        <a:ext cx="3638996" cy="2617282"/>
      </dsp:txXfrm>
    </dsp:sp>
    <dsp:sp modelId="{A17788E0-899E-430F-A995-F1901F1D837E}">
      <dsp:nvSpPr>
        <dsp:cNvPr id="0" name=""/>
        <dsp:cNvSpPr/>
      </dsp:nvSpPr>
      <dsp:spPr>
        <a:xfrm rot="16200000">
          <a:off x="7463671" y="361570"/>
          <a:ext cx="4362138" cy="363899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Всего акции охватили 36 городов присутствия DHL </a:t>
          </a:r>
          <a:r>
            <a:rPr lang="ru-RU" sz="2000" kern="1200" dirty="0" err="1"/>
            <a:t>Express</a:t>
          </a:r>
          <a:r>
            <a:rPr lang="ru-RU" sz="2000" kern="1200" dirty="0"/>
            <a:t> в Российской Федерации, от Москвы до Южно-Сахалинска</a:t>
          </a:r>
        </a:p>
      </dsp:txBody>
      <dsp:txXfrm rot="5400000">
        <a:off x="7825242" y="872427"/>
        <a:ext cx="3638996" cy="261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9EE-BAB7-40F3-A054-A41D6CF984C7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D93D-D231-4E0C-9FB9-C6C36F3DB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6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167D-70A5-4F79-A71A-B87C499F9CE5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1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2854-9F94-4C18-B990-16543426F0EA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BB9-2C6F-4CA2-B884-3C612A5DB9BA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1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E51-092B-48F9-B9ED-D481D3C40FA8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48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F61C-707C-470B-8C09-9C7B31458606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3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ACB1-AC5F-4127-A377-3C324410300F}" type="datetime1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3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3BE-4FC0-46AC-A399-96C956A23D5B}" type="datetime1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4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DA-A00A-47E8-A23A-E822E8BDAD49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7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57ED725-0278-4469-9238-69573CC2DF4E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9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F25E-6578-4A11-9F4C-325CF01A1ABC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4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15AB-4D11-4300-A24A-84F0DF0F30AE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EB2D-A89E-4162-A5FD-6187EE217CE6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9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F27B-E26B-43FA-9AE7-00B342B98A05}" type="datetime1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A84B-FCF3-43C5-A24C-B14B65C546D8}" type="datetime1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3F1E-C84F-45FE-ABB8-2A7193D98687}" type="datetime1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1008-E6DA-4360-BE08-246A83EB204E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4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073-56A4-4458-864B-C0EB17EB397E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1E91-BA00-47A4-B82F-5AFAB099E109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73A8-280E-405B-8981-BC2C6B41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7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F2B093-EE03-4513-9CC1-3FED134DB8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Изображение выглядит как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70CB42E-9381-4467-808D-9C9C9B347B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E5EB0-850D-4E1E-B5E1-15BDE5953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A8B7CD-4C32-4DF2-B96E-2B432707C7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9B80DF-5D27-45E5-B4BC-AF179FC03C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8145A-0D28-4D99-ADCE-27370688D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F4282-D045-4B94-88BF-ABB9DC224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1DAC29-F89D-4AA8-87C4-DBC8B397BD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Грузовик">
            <a:extLst>
              <a:ext uri="{FF2B5EF4-FFF2-40B4-BE49-F238E27FC236}">
                <a16:creationId xmlns:a16="http://schemas.microsoft.com/office/drawing/2014/main" id="{74629F12-CCD4-4512-842E-B35871FD7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9941" y="718144"/>
            <a:ext cx="3056465" cy="3056465"/>
          </a:xfrm>
          <a:prstGeom prst="rect">
            <a:avLst/>
          </a:prstGeom>
        </p:spPr>
      </p:pic>
      <p:pic>
        <p:nvPicPr>
          <p:cNvPr id="7" name="Рисунок 6" descr="Самолет">
            <a:extLst>
              <a:ext uri="{FF2B5EF4-FFF2-40B4-BE49-F238E27FC236}">
                <a16:creationId xmlns:a16="http://schemas.microsoft.com/office/drawing/2014/main" id="{CDB90581-BE20-47BB-BA4D-B92BFC9F8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5072" y="3521018"/>
            <a:ext cx="2451617" cy="2451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45A04-C5DA-40E1-9B4C-A6902682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49" y="2190449"/>
            <a:ext cx="3957666" cy="266113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Социальная политика транспортных компаний на примере </a:t>
            </a:r>
            <a:r>
              <a:rPr lang="en-US" sz="4000" dirty="0"/>
              <a:t>DHL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20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Объект 10">
            <a:extLst>
              <a:ext uri="{FF2B5EF4-FFF2-40B4-BE49-F238E27FC236}">
                <a16:creationId xmlns:a16="http://schemas.microsoft.com/office/drawing/2014/main" id="{46C7442C-FA77-4D64-AE94-EEC360D47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4610"/>
          <a:stretch/>
        </p:blipFill>
        <p:spPr>
          <a:xfrm>
            <a:off x="7547810" y="10"/>
            <a:ext cx="4641013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лоский, дорога, внешний, жел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9FC34C-96B7-4672-B0CC-99F0883D8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r="30719" b="-2"/>
          <a:stretch/>
        </p:blipFill>
        <p:spPr>
          <a:xfrm>
            <a:off x="7547809" y="4233673"/>
            <a:ext cx="4644191" cy="26243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26FC1-DE55-4DF7-93CC-97690343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B46BA-0308-4AB0-83BF-248347A5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7573A8-280E-405B-8981-BC2C6B4120FD}" type="slidenum">
              <a:rPr lang="ru-RU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ru-RU" sz="105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5" name="Объект 14" descr="Изображение выглядит как плоский, желтый, небо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1E23FF-0069-452A-97A5-DB42AE2B5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3" y="2130822"/>
            <a:ext cx="5867972" cy="4400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201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097D3-E0FD-499E-9AB5-4AD74DA8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характеристика компании </a:t>
            </a:r>
            <a:r>
              <a:rPr lang="en-US" dirty="0"/>
              <a:t>DHL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2A10ED-D1B3-4C17-88BD-F437193F9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76282"/>
              </p:ext>
            </p:extLst>
          </p:nvPr>
        </p:nvGraphicFramePr>
        <p:xfrm>
          <a:off x="-615247" y="2231869"/>
          <a:ext cx="9613861" cy="43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Изображение выглядит как плоский, желтый, небо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435178-630B-48DD-9003-DB2C575BE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1" y="2948598"/>
            <a:ext cx="3683537" cy="276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E4EA08A-8424-43C9-A59D-033F29A8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38AF-1A42-46F8-8A5B-D5A83390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Девиз корпоративной социальной политики </a:t>
            </a:r>
            <a:r>
              <a:rPr lang="en-US" dirty="0"/>
              <a:t>DHL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E06549-DF0A-4209-90C3-822DD65E7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42979"/>
              </p:ext>
            </p:extLst>
          </p:nvPr>
        </p:nvGraphicFramePr>
        <p:xfrm>
          <a:off x="170097" y="2311037"/>
          <a:ext cx="6470545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5D911-A134-46C4-9991-00E62F0A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 descr="Изображение выглядит как желтый, человек, женщи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BE589E7-F238-41D8-809E-88BEEF8F9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97" y="2513125"/>
            <a:ext cx="5110706" cy="340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375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орога, желтый, внешний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D3C4E5D-C594-457E-9A48-8EE1C07F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33" y="2567096"/>
            <a:ext cx="4517128" cy="353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A30A-A3EF-4901-A2B7-9DCE184E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реализации корпоративной социальной политики </a:t>
            </a:r>
            <a:r>
              <a:rPr lang="en-US" dirty="0"/>
              <a:t>DHL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498007-7E97-47E0-B7D8-E765304EF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28874"/>
              </p:ext>
            </p:extLst>
          </p:nvPr>
        </p:nvGraphicFramePr>
        <p:xfrm>
          <a:off x="-1463612" y="2278505"/>
          <a:ext cx="11047751" cy="44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9EFDD8-E361-4323-BDAA-95193E9B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7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73ABF-14F8-47D3-A3BC-5C2B5F69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GoGreen</a:t>
            </a:r>
            <a:r>
              <a:rPr lang="en-US" dirty="0"/>
              <a:t> – </a:t>
            </a:r>
            <a:r>
              <a:rPr lang="ru-RU" dirty="0"/>
              <a:t>защита окружающей среды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E836ED2-9830-4A41-9372-44C01F34B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783930"/>
              </p:ext>
            </p:extLst>
          </p:nvPr>
        </p:nvGraphicFramePr>
        <p:xfrm>
          <a:off x="-911902" y="2442197"/>
          <a:ext cx="14015803" cy="44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CFE67-F6B9-49EE-A0C2-EC79C57E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A60DE-9635-44CB-A9A4-AA2C3C9D185B}"/>
              </a:ext>
            </a:extLst>
          </p:cNvPr>
          <p:cNvSpPr txBox="1"/>
          <p:nvPr/>
        </p:nvSpPr>
        <p:spPr>
          <a:xfrm>
            <a:off x="1413604" y="2000232"/>
            <a:ext cx="936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Цели и достижения данного направления:</a:t>
            </a:r>
          </a:p>
        </p:txBody>
      </p:sp>
      <p:pic>
        <p:nvPicPr>
          <p:cNvPr id="8" name="Рисунок 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0DAC5D2-00CF-48AE-B8A0-1E256D691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76" y="4991724"/>
            <a:ext cx="3551690" cy="14514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орога, небо, здание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4B3B78E-7661-4759-AE4D-3D517897E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" y="4991724"/>
            <a:ext cx="3551690" cy="14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мужчи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C52904F-76A4-4ECA-84CB-2DE163B51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6" y="2153444"/>
            <a:ext cx="11407515" cy="43696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A3C6D-FBA5-4FCB-832C-2D190FDF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GoHelp</a:t>
            </a:r>
            <a:r>
              <a:rPr lang="en-US" dirty="0"/>
              <a:t> – </a:t>
            </a:r>
            <a:r>
              <a:rPr lang="ru-RU" dirty="0"/>
              <a:t>партнерское направление совместно с ООН в борьбе со стихийными бедствиями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10A7D5D-11B0-478B-8E47-458F0A79A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88199"/>
              </p:ext>
            </p:extLst>
          </p:nvPr>
        </p:nvGraphicFramePr>
        <p:xfrm>
          <a:off x="-434715" y="2143594"/>
          <a:ext cx="11407515" cy="436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2982D-2D35-4D48-8315-DE7A8D95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25CF-0022-4943-B078-20B384E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GoTeach</a:t>
            </a:r>
            <a:r>
              <a:rPr lang="en-US" dirty="0"/>
              <a:t> </a:t>
            </a:r>
            <a:r>
              <a:rPr lang="ru-RU" dirty="0"/>
              <a:t>– поддержка образования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10E78EB-3956-4457-8189-35F963640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87440"/>
              </p:ext>
            </p:extLst>
          </p:nvPr>
        </p:nvGraphicFramePr>
        <p:xfrm>
          <a:off x="195263" y="2173288"/>
          <a:ext cx="11688762" cy="437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15B0AD-7BED-496D-8D06-618DF935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66DA4-F6B6-4AF3-AEA7-51B0B915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Волонтерский театр </a:t>
            </a:r>
            <a:r>
              <a:rPr lang="en-US" dirty="0"/>
              <a:t>Charity Team</a:t>
            </a:r>
            <a:r>
              <a:rPr lang="ru-RU" dirty="0"/>
              <a:t> в России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213D18-A323-419A-9E29-081826920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96759"/>
              </p:ext>
            </p:extLst>
          </p:nvPr>
        </p:nvGraphicFramePr>
        <p:xfrm>
          <a:off x="134912" y="2278710"/>
          <a:ext cx="7578542" cy="421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FE2C6D-2AB4-436F-8AF8-C67C0D02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31BA8-D9CB-451C-A453-8BE716785222}"/>
              </a:ext>
            </a:extLst>
          </p:cNvPr>
          <p:cNvSpPr txBox="1"/>
          <p:nvPr/>
        </p:nvSpPr>
        <p:spPr>
          <a:xfrm>
            <a:off x="7233850" y="2400502"/>
            <a:ext cx="4958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Подопечные театра: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1.Детская психоневрологическая больница №4 МО </a:t>
            </a:r>
            <a:r>
              <a:rPr lang="ru-RU" dirty="0" err="1"/>
              <a:t>г.Руза</a:t>
            </a:r>
            <a:endParaRPr lang="ru-RU" dirty="0"/>
          </a:p>
          <a:p>
            <a:pPr algn="ctr"/>
            <a:r>
              <a:rPr lang="ru-RU" dirty="0"/>
              <a:t>2.Социальный приют для детей «Аистенок» МО </a:t>
            </a:r>
            <a:r>
              <a:rPr lang="ru-RU" dirty="0" err="1"/>
              <a:t>г.Чехов</a:t>
            </a:r>
            <a:endParaRPr lang="ru-RU" dirty="0"/>
          </a:p>
          <a:p>
            <a:pPr algn="ctr"/>
            <a:r>
              <a:rPr lang="ru-RU" dirty="0"/>
              <a:t>3.Психоневрологический интернат МО </a:t>
            </a:r>
            <a:r>
              <a:rPr lang="ru-RU" dirty="0" err="1"/>
              <a:t>г.Звенигород</a:t>
            </a:r>
            <a:endParaRPr lang="ru-RU" dirty="0"/>
          </a:p>
          <a:p>
            <a:pPr algn="ctr"/>
            <a:r>
              <a:rPr lang="ru-RU" dirty="0"/>
              <a:t>4.Пансионат для ветеранов труда №9 </a:t>
            </a:r>
            <a:r>
              <a:rPr lang="ru-RU" dirty="0" err="1"/>
              <a:t>г.Москва</a:t>
            </a:r>
            <a:endParaRPr lang="ru-RU" dirty="0"/>
          </a:p>
          <a:p>
            <a:pPr algn="ctr"/>
            <a:r>
              <a:rPr lang="ru-RU" dirty="0"/>
              <a:t>5.Психоневрологический интернат №18 </a:t>
            </a:r>
            <a:r>
              <a:rPr lang="ru-RU" dirty="0" err="1"/>
              <a:t>г.Москва</a:t>
            </a:r>
            <a:endParaRPr lang="ru-RU" dirty="0"/>
          </a:p>
          <a:p>
            <a:pPr algn="ctr"/>
            <a:r>
              <a:rPr lang="ru-RU" dirty="0"/>
              <a:t>6.Вознесенская школа при Храме Вознесения Господня</a:t>
            </a:r>
          </a:p>
        </p:txBody>
      </p:sp>
    </p:spTree>
    <p:extLst>
      <p:ext uri="{BB962C8B-B14F-4D97-AF65-F5344CB8AC3E}">
        <p14:creationId xmlns:p14="http://schemas.microsoft.com/office/powerpoint/2010/main" val="180864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9E2C9-7136-4927-8C9A-711A693E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Итоги мероприятий КСО </a:t>
            </a:r>
            <a:r>
              <a:rPr lang="en-US" dirty="0"/>
              <a:t>DHL </a:t>
            </a:r>
            <a:r>
              <a:rPr lang="ru-RU" dirty="0"/>
              <a:t>Россия за 2017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8D42FA7-3991-4EB5-AB15-0F4CD5065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45803"/>
              </p:ext>
            </p:extLst>
          </p:nvPr>
        </p:nvGraphicFramePr>
        <p:xfrm>
          <a:off x="417968" y="2158585"/>
          <a:ext cx="11465638" cy="436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E17E1-8878-45C6-8956-65623A8A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73A8-280E-405B-8981-BC2C6B4120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4717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77</TotalTime>
  <Words>681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Берлин</vt:lpstr>
      <vt:lpstr>Социальная политика транспортных компаний на примере DHL </vt:lpstr>
      <vt:lpstr>Общая характеристика компании DHL</vt:lpstr>
      <vt:lpstr>Девиз корпоративной социальной политики DHL</vt:lpstr>
      <vt:lpstr>Направления реализации корпоративной социальной политики DHL</vt:lpstr>
      <vt:lpstr>GoGreen – защита окружающей среды </vt:lpstr>
      <vt:lpstr>GoHelp – партнерское направление совместно с ООН в борьбе со стихийными бедствиями</vt:lpstr>
      <vt:lpstr>GoTeach – поддержка образования</vt:lpstr>
      <vt:lpstr>Волонтерский театр Charity Team в России</vt:lpstr>
      <vt:lpstr>Итоги мероприятий КСО DHL Россия за 2017 год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политика транспортных компаний на примере DHL </dc:title>
  <dc:creator>Дарья</dc:creator>
  <cp:lastModifiedBy>Дарья</cp:lastModifiedBy>
  <cp:revision>9</cp:revision>
  <dcterms:created xsi:type="dcterms:W3CDTF">2018-04-26T19:32:27Z</dcterms:created>
  <dcterms:modified xsi:type="dcterms:W3CDTF">2018-04-26T20:49:50Z</dcterms:modified>
</cp:coreProperties>
</file>