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8E4CD-540B-4739-BBE7-514E35AF19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F4BF3-DD34-4BA7-A65E-6922C83CF18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непрерывного развития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319F9B-4980-4315-B176-2669B0B7219E}" type="parTrans" cxnId="{84A3E31D-0E2B-4246-820E-9AEBF99C439D}">
      <dgm:prSet/>
      <dgm:spPr/>
      <dgm:t>
        <a:bodyPr/>
        <a:lstStyle/>
        <a:p>
          <a:endParaRPr lang="ru-RU"/>
        </a:p>
      </dgm:t>
    </dgm:pt>
    <dgm:pt modelId="{01E0359E-6E9B-4E26-A7BC-35D60178AA7C}" type="sibTrans" cxnId="{84A3E31D-0E2B-4246-820E-9AEBF99C439D}">
      <dgm:prSet/>
      <dgm:spPr/>
      <dgm:t>
        <a:bodyPr/>
        <a:lstStyle/>
        <a:p>
          <a:endParaRPr lang="ru-RU"/>
        </a:p>
      </dgm:t>
    </dgm:pt>
    <dgm:pt modelId="{58E22131-1C1F-4316-80D6-0014B54237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целостного развития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C8BAB8-DFDA-4B2B-9BE5-15C41161BE89}" type="parTrans" cxnId="{7AAFA657-BD91-4975-A44B-651AFA8E84FB}">
      <dgm:prSet/>
      <dgm:spPr/>
      <dgm:t>
        <a:bodyPr/>
        <a:lstStyle/>
        <a:p>
          <a:endParaRPr lang="ru-RU"/>
        </a:p>
      </dgm:t>
    </dgm:pt>
    <dgm:pt modelId="{EFBAD5E9-FAFA-43F6-8C6B-F54B1549BC9F}" type="sibTrans" cxnId="{7AAFA657-BD91-4975-A44B-651AFA8E84FB}">
      <dgm:prSet/>
      <dgm:spPr/>
      <dgm:t>
        <a:bodyPr/>
        <a:lstStyle/>
        <a:p>
          <a:endParaRPr lang="ru-RU"/>
        </a:p>
      </dgm:t>
    </dgm:pt>
    <dgm:pt modelId="{EAF0234C-91D4-4874-AB21-1E5288D4853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</a:t>
          </a:r>
          <a:r>
            <a:rPr lang="ru-RU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деятельностного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подхода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6C051D-7902-40CF-8017-584BF92CD858}" type="parTrans" cxnId="{4FECD0C9-215A-498D-8F85-453CEE219C0C}">
      <dgm:prSet/>
      <dgm:spPr/>
      <dgm:t>
        <a:bodyPr/>
        <a:lstStyle/>
        <a:p>
          <a:endParaRPr lang="ru-RU"/>
        </a:p>
      </dgm:t>
    </dgm:pt>
    <dgm:pt modelId="{956C21FC-1779-4E1F-84BA-3F27B9C20D4C}" type="sibTrans" cxnId="{4FECD0C9-215A-498D-8F85-453CEE219C0C}">
      <dgm:prSet/>
      <dgm:spPr/>
      <dgm:t>
        <a:bodyPr/>
        <a:lstStyle/>
        <a:p>
          <a:endParaRPr lang="ru-RU"/>
        </a:p>
      </dgm:t>
    </dgm:pt>
    <dgm:pt modelId="{5F3F41EF-ECDD-4BA7-BC8B-B51CB253718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вариативности и многообразия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6245E0-2319-4441-91D2-9F1B1BE07FC5}" type="parTrans" cxnId="{E22C5D79-2A55-4187-AB61-63A287161EF0}">
      <dgm:prSet/>
      <dgm:spPr/>
      <dgm:t>
        <a:bodyPr/>
        <a:lstStyle/>
        <a:p>
          <a:endParaRPr lang="ru-RU"/>
        </a:p>
      </dgm:t>
    </dgm:pt>
    <dgm:pt modelId="{80FDC647-8962-470F-B6B2-D7B93AB4C25E}" type="sibTrans" cxnId="{E22C5D79-2A55-4187-AB61-63A287161EF0}">
      <dgm:prSet/>
      <dgm:spPr/>
      <dgm:t>
        <a:bodyPr/>
        <a:lstStyle/>
        <a:p>
          <a:endParaRPr lang="ru-RU"/>
        </a:p>
      </dgm:t>
    </dgm:pt>
    <dgm:pt modelId="{BC412DF8-2A30-4391-B96C-88FADDC2226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оптимизации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016005-C600-44E4-AD9B-622CCFF3048D}" type="parTrans" cxnId="{C1971546-1402-4647-8122-E7A0B4CEC7AE}">
      <dgm:prSet/>
      <dgm:spPr/>
      <dgm:t>
        <a:bodyPr/>
        <a:lstStyle/>
        <a:p>
          <a:endParaRPr lang="ru-RU"/>
        </a:p>
      </dgm:t>
    </dgm:pt>
    <dgm:pt modelId="{B7A213EA-08E9-42BC-84C4-9A8D6F3E872E}" type="sibTrans" cxnId="{C1971546-1402-4647-8122-E7A0B4CEC7AE}">
      <dgm:prSet/>
      <dgm:spPr/>
      <dgm:t>
        <a:bodyPr/>
        <a:lstStyle/>
        <a:p>
          <a:endParaRPr lang="ru-RU"/>
        </a:p>
      </dgm:t>
    </dgm:pt>
    <dgm:pt modelId="{8EF1FB4B-DA9B-4E58-98F6-22DD62BC53A5}" type="pres">
      <dgm:prSet presAssocID="{C408E4CD-540B-4739-BBE7-514E35AF1908}" presName="cycle" presStyleCnt="0">
        <dgm:presLayoutVars>
          <dgm:dir/>
          <dgm:resizeHandles val="exact"/>
        </dgm:presLayoutVars>
      </dgm:prSet>
      <dgm:spPr/>
    </dgm:pt>
    <dgm:pt modelId="{E2E0E9A3-E302-4879-B49B-FC40685E37C7}" type="pres">
      <dgm:prSet presAssocID="{581F4BF3-DD34-4BA7-A65E-6922C83CF18C}" presName="node" presStyleLbl="node1" presStyleIdx="0" presStyleCnt="5" custScaleX="171739">
        <dgm:presLayoutVars>
          <dgm:bulletEnabled val="1"/>
        </dgm:presLayoutVars>
      </dgm:prSet>
      <dgm:spPr/>
    </dgm:pt>
    <dgm:pt modelId="{AA9D90CE-E467-4CB6-A24C-42C0D14C85C3}" type="pres">
      <dgm:prSet presAssocID="{01E0359E-6E9B-4E26-A7BC-35D60178AA7C}" presName="sibTrans" presStyleLbl="sibTrans2D1" presStyleIdx="0" presStyleCnt="5"/>
      <dgm:spPr/>
    </dgm:pt>
    <dgm:pt modelId="{69D325C4-D804-4F77-AF33-67EE259158C9}" type="pres">
      <dgm:prSet presAssocID="{01E0359E-6E9B-4E26-A7BC-35D60178AA7C}" presName="connectorText" presStyleLbl="sibTrans2D1" presStyleIdx="0" presStyleCnt="5"/>
      <dgm:spPr/>
    </dgm:pt>
    <dgm:pt modelId="{19889440-80F7-4B0A-808B-EA1FD3B86A7C}" type="pres">
      <dgm:prSet presAssocID="{58E22131-1C1F-4316-80D6-0014B5423768}" presName="node" presStyleLbl="node1" presStyleIdx="1" presStyleCnt="5" custScaleX="171739">
        <dgm:presLayoutVars>
          <dgm:bulletEnabled val="1"/>
        </dgm:presLayoutVars>
      </dgm:prSet>
      <dgm:spPr/>
    </dgm:pt>
    <dgm:pt modelId="{96318020-1901-4888-A5DD-70C1C1F75354}" type="pres">
      <dgm:prSet presAssocID="{EFBAD5E9-FAFA-43F6-8C6B-F54B1549BC9F}" presName="sibTrans" presStyleLbl="sibTrans2D1" presStyleIdx="1" presStyleCnt="5"/>
      <dgm:spPr/>
    </dgm:pt>
    <dgm:pt modelId="{FD26389D-6DFD-447D-B950-446A54777ED3}" type="pres">
      <dgm:prSet presAssocID="{EFBAD5E9-FAFA-43F6-8C6B-F54B1549BC9F}" presName="connectorText" presStyleLbl="sibTrans2D1" presStyleIdx="1" presStyleCnt="5"/>
      <dgm:spPr/>
    </dgm:pt>
    <dgm:pt modelId="{C6EB2C27-835B-40AB-A974-8D407EEDB20C}" type="pres">
      <dgm:prSet presAssocID="{EAF0234C-91D4-4874-AB21-1E5288D4853D}" presName="node" presStyleLbl="node1" presStyleIdx="2" presStyleCnt="5" custScaleX="17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AC1B5-CF62-48F5-8AD4-CF658AE83DD4}" type="pres">
      <dgm:prSet presAssocID="{956C21FC-1779-4E1F-84BA-3F27B9C20D4C}" presName="sibTrans" presStyleLbl="sibTrans2D1" presStyleIdx="2" presStyleCnt="5"/>
      <dgm:spPr/>
    </dgm:pt>
    <dgm:pt modelId="{CD2BD9D7-0DD0-4A85-AFF4-3DF84FCF45D1}" type="pres">
      <dgm:prSet presAssocID="{956C21FC-1779-4E1F-84BA-3F27B9C20D4C}" presName="connectorText" presStyleLbl="sibTrans2D1" presStyleIdx="2" presStyleCnt="5"/>
      <dgm:spPr/>
    </dgm:pt>
    <dgm:pt modelId="{58D8EC9D-A19B-49C1-8862-ED311C65318A}" type="pres">
      <dgm:prSet presAssocID="{5F3F41EF-ECDD-4BA7-BC8B-B51CB2537181}" presName="node" presStyleLbl="node1" presStyleIdx="3" presStyleCnt="5" custScaleX="171739">
        <dgm:presLayoutVars>
          <dgm:bulletEnabled val="1"/>
        </dgm:presLayoutVars>
      </dgm:prSet>
      <dgm:spPr/>
    </dgm:pt>
    <dgm:pt modelId="{7A37DF49-6026-48C8-83C6-1589E1DE9101}" type="pres">
      <dgm:prSet presAssocID="{80FDC647-8962-470F-B6B2-D7B93AB4C25E}" presName="sibTrans" presStyleLbl="sibTrans2D1" presStyleIdx="3" presStyleCnt="5"/>
      <dgm:spPr/>
    </dgm:pt>
    <dgm:pt modelId="{124152BB-FCE8-48C6-B5CF-49E749DA9244}" type="pres">
      <dgm:prSet presAssocID="{80FDC647-8962-470F-B6B2-D7B93AB4C25E}" presName="connectorText" presStyleLbl="sibTrans2D1" presStyleIdx="3" presStyleCnt="5"/>
      <dgm:spPr/>
    </dgm:pt>
    <dgm:pt modelId="{BCF9D9F3-0C3F-427F-9B50-7088F45ED230}" type="pres">
      <dgm:prSet presAssocID="{BC412DF8-2A30-4391-B96C-88FADDC2226C}" presName="node" presStyleLbl="node1" presStyleIdx="4" presStyleCnt="5" custScaleX="171739">
        <dgm:presLayoutVars>
          <dgm:bulletEnabled val="1"/>
        </dgm:presLayoutVars>
      </dgm:prSet>
      <dgm:spPr/>
    </dgm:pt>
    <dgm:pt modelId="{C2722D6E-E68B-4626-BDA3-9AA510281A37}" type="pres">
      <dgm:prSet presAssocID="{B7A213EA-08E9-42BC-84C4-9A8D6F3E872E}" presName="sibTrans" presStyleLbl="sibTrans2D1" presStyleIdx="4" presStyleCnt="5"/>
      <dgm:spPr/>
    </dgm:pt>
    <dgm:pt modelId="{DAACA5D0-B93B-4ACD-B441-D1B297195E8F}" type="pres">
      <dgm:prSet presAssocID="{B7A213EA-08E9-42BC-84C4-9A8D6F3E872E}" presName="connectorText" presStyleLbl="sibTrans2D1" presStyleIdx="4" presStyleCnt="5"/>
      <dgm:spPr/>
    </dgm:pt>
  </dgm:ptLst>
  <dgm:cxnLst>
    <dgm:cxn modelId="{6D273CEA-D852-4F82-B0D5-CC600802773B}" type="presOf" srcId="{B7A213EA-08E9-42BC-84C4-9A8D6F3E872E}" destId="{C2722D6E-E68B-4626-BDA3-9AA510281A37}" srcOrd="0" destOrd="0" presId="urn:microsoft.com/office/officeart/2005/8/layout/cycle2"/>
    <dgm:cxn modelId="{74E23AE3-A7FD-46AF-A995-E09FA08D0FA6}" type="presOf" srcId="{C408E4CD-540B-4739-BBE7-514E35AF1908}" destId="{8EF1FB4B-DA9B-4E58-98F6-22DD62BC53A5}" srcOrd="0" destOrd="0" presId="urn:microsoft.com/office/officeart/2005/8/layout/cycle2"/>
    <dgm:cxn modelId="{0B35099B-FDD3-442B-92E1-E859C4F9DF83}" type="presOf" srcId="{956C21FC-1779-4E1F-84BA-3F27B9C20D4C}" destId="{CD2BD9D7-0DD0-4A85-AFF4-3DF84FCF45D1}" srcOrd="1" destOrd="0" presId="urn:microsoft.com/office/officeart/2005/8/layout/cycle2"/>
    <dgm:cxn modelId="{A70688FF-5722-4395-9CC3-A4F056764A25}" type="presOf" srcId="{B7A213EA-08E9-42BC-84C4-9A8D6F3E872E}" destId="{DAACA5D0-B93B-4ACD-B441-D1B297195E8F}" srcOrd="1" destOrd="0" presId="urn:microsoft.com/office/officeart/2005/8/layout/cycle2"/>
    <dgm:cxn modelId="{DCE5F530-CACB-4EA4-832C-35D20DE3DDB2}" type="presOf" srcId="{80FDC647-8962-470F-B6B2-D7B93AB4C25E}" destId="{124152BB-FCE8-48C6-B5CF-49E749DA9244}" srcOrd="1" destOrd="0" presId="urn:microsoft.com/office/officeart/2005/8/layout/cycle2"/>
    <dgm:cxn modelId="{5A7A4A55-8B21-4DD4-998F-0E6E72D3DA42}" type="presOf" srcId="{956C21FC-1779-4E1F-84BA-3F27B9C20D4C}" destId="{986AC1B5-CF62-48F5-8AD4-CF658AE83DD4}" srcOrd="0" destOrd="0" presId="urn:microsoft.com/office/officeart/2005/8/layout/cycle2"/>
    <dgm:cxn modelId="{4DDB4841-DFCA-4404-8D1C-AE74E5D3D12D}" type="presOf" srcId="{581F4BF3-DD34-4BA7-A65E-6922C83CF18C}" destId="{E2E0E9A3-E302-4879-B49B-FC40685E37C7}" srcOrd="0" destOrd="0" presId="urn:microsoft.com/office/officeart/2005/8/layout/cycle2"/>
    <dgm:cxn modelId="{DA6A56D4-9C98-4F3F-9E9D-33140E351740}" type="presOf" srcId="{01E0359E-6E9B-4E26-A7BC-35D60178AA7C}" destId="{69D325C4-D804-4F77-AF33-67EE259158C9}" srcOrd="1" destOrd="0" presId="urn:microsoft.com/office/officeart/2005/8/layout/cycle2"/>
    <dgm:cxn modelId="{4FECD0C9-215A-498D-8F85-453CEE219C0C}" srcId="{C408E4CD-540B-4739-BBE7-514E35AF1908}" destId="{EAF0234C-91D4-4874-AB21-1E5288D4853D}" srcOrd="2" destOrd="0" parTransId="{7E6C051D-7902-40CF-8017-584BF92CD858}" sibTransId="{956C21FC-1779-4E1F-84BA-3F27B9C20D4C}"/>
    <dgm:cxn modelId="{86BDE83E-DD28-49F7-BC78-9FBDB0523A2D}" type="presOf" srcId="{80FDC647-8962-470F-B6B2-D7B93AB4C25E}" destId="{7A37DF49-6026-48C8-83C6-1589E1DE9101}" srcOrd="0" destOrd="0" presId="urn:microsoft.com/office/officeart/2005/8/layout/cycle2"/>
    <dgm:cxn modelId="{65EA7072-2FB3-47DD-B36B-31B411E89AAA}" type="presOf" srcId="{01E0359E-6E9B-4E26-A7BC-35D60178AA7C}" destId="{AA9D90CE-E467-4CB6-A24C-42C0D14C85C3}" srcOrd="0" destOrd="0" presId="urn:microsoft.com/office/officeart/2005/8/layout/cycle2"/>
    <dgm:cxn modelId="{2B31F7BB-FEB4-410B-898A-E3C0FBE9FFFF}" type="presOf" srcId="{5F3F41EF-ECDD-4BA7-BC8B-B51CB2537181}" destId="{58D8EC9D-A19B-49C1-8862-ED311C65318A}" srcOrd="0" destOrd="0" presId="urn:microsoft.com/office/officeart/2005/8/layout/cycle2"/>
    <dgm:cxn modelId="{824FC2E3-0669-4223-9E46-8A7ED29F1D89}" type="presOf" srcId="{EFBAD5E9-FAFA-43F6-8C6B-F54B1549BC9F}" destId="{96318020-1901-4888-A5DD-70C1C1F75354}" srcOrd="0" destOrd="0" presId="urn:microsoft.com/office/officeart/2005/8/layout/cycle2"/>
    <dgm:cxn modelId="{FF7C5085-80A0-4320-A868-0EC883075988}" type="presOf" srcId="{EAF0234C-91D4-4874-AB21-1E5288D4853D}" destId="{C6EB2C27-835B-40AB-A974-8D407EEDB20C}" srcOrd="0" destOrd="0" presId="urn:microsoft.com/office/officeart/2005/8/layout/cycle2"/>
    <dgm:cxn modelId="{E22C5D79-2A55-4187-AB61-63A287161EF0}" srcId="{C408E4CD-540B-4739-BBE7-514E35AF1908}" destId="{5F3F41EF-ECDD-4BA7-BC8B-B51CB2537181}" srcOrd="3" destOrd="0" parTransId="{A36245E0-2319-4441-91D2-9F1B1BE07FC5}" sibTransId="{80FDC647-8962-470F-B6B2-D7B93AB4C25E}"/>
    <dgm:cxn modelId="{84A3E31D-0E2B-4246-820E-9AEBF99C439D}" srcId="{C408E4CD-540B-4739-BBE7-514E35AF1908}" destId="{581F4BF3-DD34-4BA7-A65E-6922C83CF18C}" srcOrd="0" destOrd="0" parTransId="{05319F9B-4980-4315-B176-2669B0B7219E}" sibTransId="{01E0359E-6E9B-4E26-A7BC-35D60178AA7C}"/>
    <dgm:cxn modelId="{C1971546-1402-4647-8122-E7A0B4CEC7AE}" srcId="{C408E4CD-540B-4739-BBE7-514E35AF1908}" destId="{BC412DF8-2A30-4391-B96C-88FADDC2226C}" srcOrd="4" destOrd="0" parTransId="{53016005-C600-44E4-AD9B-622CCFF3048D}" sibTransId="{B7A213EA-08E9-42BC-84C4-9A8D6F3E872E}"/>
    <dgm:cxn modelId="{7AAFA657-BD91-4975-A44B-651AFA8E84FB}" srcId="{C408E4CD-540B-4739-BBE7-514E35AF1908}" destId="{58E22131-1C1F-4316-80D6-0014B5423768}" srcOrd="1" destOrd="0" parTransId="{D2C8BAB8-DFDA-4B2B-9BE5-15C41161BE89}" sibTransId="{EFBAD5E9-FAFA-43F6-8C6B-F54B1549BC9F}"/>
    <dgm:cxn modelId="{B071BEAB-E61A-461C-86FD-C051EA7D53DB}" type="presOf" srcId="{58E22131-1C1F-4316-80D6-0014B5423768}" destId="{19889440-80F7-4B0A-808B-EA1FD3B86A7C}" srcOrd="0" destOrd="0" presId="urn:microsoft.com/office/officeart/2005/8/layout/cycle2"/>
    <dgm:cxn modelId="{C7B9CFE7-CC7C-4F94-B26D-CA80DEDBE286}" type="presOf" srcId="{EFBAD5E9-FAFA-43F6-8C6B-F54B1549BC9F}" destId="{FD26389D-6DFD-447D-B950-446A54777ED3}" srcOrd="1" destOrd="0" presId="urn:microsoft.com/office/officeart/2005/8/layout/cycle2"/>
    <dgm:cxn modelId="{094AC67F-A5E2-4D08-9EA2-B83204BED7B2}" type="presOf" srcId="{BC412DF8-2A30-4391-B96C-88FADDC2226C}" destId="{BCF9D9F3-0C3F-427F-9B50-7088F45ED230}" srcOrd="0" destOrd="0" presId="urn:microsoft.com/office/officeart/2005/8/layout/cycle2"/>
    <dgm:cxn modelId="{501D58D9-8CD8-4C49-9F6A-43E9EC6E02A3}" type="presParOf" srcId="{8EF1FB4B-DA9B-4E58-98F6-22DD62BC53A5}" destId="{E2E0E9A3-E302-4879-B49B-FC40685E37C7}" srcOrd="0" destOrd="0" presId="urn:microsoft.com/office/officeart/2005/8/layout/cycle2"/>
    <dgm:cxn modelId="{C108E005-3D9E-4588-9FB9-49F35B466BFC}" type="presParOf" srcId="{8EF1FB4B-DA9B-4E58-98F6-22DD62BC53A5}" destId="{AA9D90CE-E467-4CB6-A24C-42C0D14C85C3}" srcOrd="1" destOrd="0" presId="urn:microsoft.com/office/officeart/2005/8/layout/cycle2"/>
    <dgm:cxn modelId="{4A4D5035-2E8A-423E-A809-4C16B02E26EA}" type="presParOf" srcId="{AA9D90CE-E467-4CB6-A24C-42C0D14C85C3}" destId="{69D325C4-D804-4F77-AF33-67EE259158C9}" srcOrd="0" destOrd="0" presId="urn:microsoft.com/office/officeart/2005/8/layout/cycle2"/>
    <dgm:cxn modelId="{160EA302-ACFE-4A11-A3C5-CA87A1B6CAA8}" type="presParOf" srcId="{8EF1FB4B-DA9B-4E58-98F6-22DD62BC53A5}" destId="{19889440-80F7-4B0A-808B-EA1FD3B86A7C}" srcOrd="2" destOrd="0" presId="urn:microsoft.com/office/officeart/2005/8/layout/cycle2"/>
    <dgm:cxn modelId="{346E1A3D-781F-42AC-BA52-AFC0E70B0B37}" type="presParOf" srcId="{8EF1FB4B-DA9B-4E58-98F6-22DD62BC53A5}" destId="{96318020-1901-4888-A5DD-70C1C1F75354}" srcOrd="3" destOrd="0" presId="urn:microsoft.com/office/officeart/2005/8/layout/cycle2"/>
    <dgm:cxn modelId="{CBFDCAAB-E750-4EA1-9851-73B2C9DF378C}" type="presParOf" srcId="{96318020-1901-4888-A5DD-70C1C1F75354}" destId="{FD26389D-6DFD-447D-B950-446A54777ED3}" srcOrd="0" destOrd="0" presId="urn:microsoft.com/office/officeart/2005/8/layout/cycle2"/>
    <dgm:cxn modelId="{9BF7C2D6-FA4A-4F3C-AA73-F388E808E76A}" type="presParOf" srcId="{8EF1FB4B-DA9B-4E58-98F6-22DD62BC53A5}" destId="{C6EB2C27-835B-40AB-A974-8D407EEDB20C}" srcOrd="4" destOrd="0" presId="urn:microsoft.com/office/officeart/2005/8/layout/cycle2"/>
    <dgm:cxn modelId="{ECE7D870-9C0E-4DAC-83AB-250FD1ABE7B9}" type="presParOf" srcId="{8EF1FB4B-DA9B-4E58-98F6-22DD62BC53A5}" destId="{986AC1B5-CF62-48F5-8AD4-CF658AE83DD4}" srcOrd="5" destOrd="0" presId="urn:microsoft.com/office/officeart/2005/8/layout/cycle2"/>
    <dgm:cxn modelId="{6F636B97-13BF-42F8-A8BF-090526A8F1A4}" type="presParOf" srcId="{986AC1B5-CF62-48F5-8AD4-CF658AE83DD4}" destId="{CD2BD9D7-0DD0-4A85-AFF4-3DF84FCF45D1}" srcOrd="0" destOrd="0" presId="urn:microsoft.com/office/officeart/2005/8/layout/cycle2"/>
    <dgm:cxn modelId="{4004F6FC-77E5-463E-B4B0-C548E2565644}" type="presParOf" srcId="{8EF1FB4B-DA9B-4E58-98F6-22DD62BC53A5}" destId="{58D8EC9D-A19B-49C1-8862-ED311C65318A}" srcOrd="6" destOrd="0" presId="urn:microsoft.com/office/officeart/2005/8/layout/cycle2"/>
    <dgm:cxn modelId="{348A747F-6EED-43BA-A42B-2CDD980B2AB1}" type="presParOf" srcId="{8EF1FB4B-DA9B-4E58-98F6-22DD62BC53A5}" destId="{7A37DF49-6026-48C8-83C6-1589E1DE9101}" srcOrd="7" destOrd="0" presId="urn:microsoft.com/office/officeart/2005/8/layout/cycle2"/>
    <dgm:cxn modelId="{89B3907C-00C0-4A8B-AE1B-FE3D07BFD9FD}" type="presParOf" srcId="{7A37DF49-6026-48C8-83C6-1589E1DE9101}" destId="{124152BB-FCE8-48C6-B5CF-49E749DA9244}" srcOrd="0" destOrd="0" presId="urn:microsoft.com/office/officeart/2005/8/layout/cycle2"/>
    <dgm:cxn modelId="{2006C47B-0889-4849-A82F-C2DBB53BB57B}" type="presParOf" srcId="{8EF1FB4B-DA9B-4E58-98F6-22DD62BC53A5}" destId="{BCF9D9F3-0C3F-427F-9B50-7088F45ED230}" srcOrd="8" destOrd="0" presId="urn:microsoft.com/office/officeart/2005/8/layout/cycle2"/>
    <dgm:cxn modelId="{E0B23649-7727-40A9-8074-9C7A8C428439}" type="presParOf" srcId="{8EF1FB4B-DA9B-4E58-98F6-22DD62BC53A5}" destId="{C2722D6E-E68B-4626-BDA3-9AA510281A37}" srcOrd="9" destOrd="0" presId="urn:microsoft.com/office/officeart/2005/8/layout/cycle2"/>
    <dgm:cxn modelId="{FF6A2A03-EBFB-4CC2-B077-2806A0078ABD}" type="presParOf" srcId="{C2722D6E-E68B-4626-BDA3-9AA510281A37}" destId="{DAACA5D0-B93B-4ACD-B441-D1B297195E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28DCB-DCDD-4725-93AB-9E37687DDA5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68D25B-5F06-4D53-B613-775A22847EFF}">
      <dgm:prSet phldrT="[Текст]"/>
      <dgm:spPr/>
      <dgm:t>
        <a:bodyPr/>
        <a:lstStyle/>
        <a:p>
          <a:r>
            <a:rPr lang="ru-RU" dirty="0" smtClean="0"/>
            <a:t> качестве составных частей системы физической куль­туры можно выделить три функционально-автономных и качественно сво­еобразных блока: </a:t>
          </a:r>
          <a:endParaRPr lang="ru-RU" dirty="0"/>
        </a:p>
      </dgm:t>
    </dgm:pt>
    <dgm:pt modelId="{D897F27A-F7E8-499B-9904-643ED8B07E82}" type="parTrans" cxnId="{370E6FF9-640E-40C3-AC0B-016E055B3A2D}">
      <dgm:prSet/>
      <dgm:spPr/>
      <dgm:t>
        <a:bodyPr/>
        <a:lstStyle/>
        <a:p>
          <a:endParaRPr lang="ru-RU"/>
        </a:p>
      </dgm:t>
    </dgm:pt>
    <dgm:pt modelId="{5ECE28D1-8E4D-4405-94CB-B0C7AB09B187}" type="sibTrans" cxnId="{370E6FF9-640E-40C3-AC0B-016E055B3A2D}">
      <dgm:prSet/>
      <dgm:spPr/>
      <dgm:t>
        <a:bodyPr/>
        <a:lstStyle/>
        <a:p>
          <a:endParaRPr lang="ru-RU"/>
        </a:p>
      </dgm:t>
    </dgm:pt>
    <dgm:pt modelId="{A2C5A7D4-B447-4C5B-951F-034BD068AE03}">
      <dgm:prSet phldrT="[Текст]"/>
      <dgm:spPr/>
      <dgm:t>
        <a:bodyPr/>
        <a:lstStyle/>
        <a:p>
          <a:r>
            <a:rPr lang="ru-RU" dirty="0" smtClean="0"/>
            <a:t>блок непосредственной реализации целей физической культуры</a:t>
          </a:r>
          <a:endParaRPr lang="ru-RU" dirty="0"/>
        </a:p>
      </dgm:t>
    </dgm:pt>
    <dgm:pt modelId="{69B3658C-C252-4C65-BBF9-2BA28765CB00}" type="parTrans" cxnId="{FA9E0354-9ACE-420E-8C8D-10C39EDF7275}">
      <dgm:prSet/>
      <dgm:spPr/>
      <dgm:t>
        <a:bodyPr/>
        <a:lstStyle/>
        <a:p>
          <a:endParaRPr lang="ru-RU"/>
        </a:p>
      </dgm:t>
    </dgm:pt>
    <dgm:pt modelId="{942AFB10-6C8C-491F-8B20-BA9CA048471D}" type="sibTrans" cxnId="{FA9E0354-9ACE-420E-8C8D-10C39EDF7275}">
      <dgm:prSet/>
      <dgm:spPr/>
      <dgm:t>
        <a:bodyPr/>
        <a:lstStyle/>
        <a:p>
          <a:endParaRPr lang="ru-RU"/>
        </a:p>
      </dgm:t>
    </dgm:pt>
    <dgm:pt modelId="{C7160869-5D44-4590-AB0E-8DDBD27046B1}">
      <dgm:prSet/>
      <dgm:spPr/>
      <dgm:t>
        <a:bodyPr/>
        <a:lstStyle/>
        <a:p>
          <a:r>
            <a:rPr lang="ru-RU" dirty="0" smtClean="0"/>
            <a:t>блок обеспечения</a:t>
          </a:r>
          <a:endParaRPr lang="ru-RU" dirty="0"/>
        </a:p>
      </dgm:t>
    </dgm:pt>
    <dgm:pt modelId="{F2836009-B0EA-430F-BB88-2B9354031379}" type="parTrans" cxnId="{45B0A3B2-305E-4C42-A3A9-5B2C4EDE89B9}">
      <dgm:prSet/>
      <dgm:spPr/>
      <dgm:t>
        <a:bodyPr/>
        <a:lstStyle/>
        <a:p>
          <a:endParaRPr lang="ru-RU"/>
        </a:p>
      </dgm:t>
    </dgm:pt>
    <dgm:pt modelId="{566E63D0-2AD6-4D45-BC7C-8ED76AB16684}" type="sibTrans" cxnId="{45B0A3B2-305E-4C42-A3A9-5B2C4EDE89B9}">
      <dgm:prSet/>
      <dgm:spPr/>
      <dgm:t>
        <a:bodyPr/>
        <a:lstStyle/>
        <a:p>
          <a:endParaRPr lang="ru-RU"/>
        </a:p>
      </dgm:t>
    </dgm:pt>
    <dgm:pt modelId="{70978EEE-0256-4969-9C57-0B47D1E7DDB2}">
      <dgm:prSet/>
      <dgm:spPr/>
      <dgm:t>
        <a:bodyPr/>
        <a:lstStyle/>
        <a:p>
          <a:r>
            <a:rPr lang="ru-RU" smtClean="0"/>
            <a:t>блок управления</a:t>
          </a:r>
          <a:endParaRPr lang="ru-RU" dirty="0"/>
        </a:p>
      </dgm:t>
    </dgm:pt>
    <dgm:pt modelId="{D73F5900-5A93-491D-BC1C-60AF8A873B72}" type="parTrans" cxnId="{258EF79A-5E3E-4BC7-9657-6BE98F3BEDB6}">
      <dgm:prSet/>
      <dgm:spPr/>
      <dgm:t>
        <a:bodyPr/>
        <a:lstStyle/>
        <a:p>
          <a:endParaRPr lang="ru-RU"/>
        </a:p>
      </dgm:t>
    </dgm:pt>
    <dgm:pt modelId="{6E8B2259-9B1C-4D3B-8CD1-F66A72524A92}" type="sibTrans" cxnId="{258EF79A-5E3E-4BC7-9657-6BE98F3BEDB6}">
      <dgm:prSet/>
      <dgm:spPr/>
      <dgm:t>
        <a:bodyPr/>
        <a:lstStyle/>
        <a:p>
          <a:endParaRPr lang="ru-RU"/>
        </a:p>
      </dgm:t>
    </dgm:pt>
    <dgm:pt modelId="{41535CF4-A727-4368-BD72-8B5AB84CAFC0}" type="pres">
      <dgm:prSet presAssocID="{D7028DCB-DCDD-4725-93AB-9E37687DDA5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0E5AC0B-D846-4C38-926F-22F703517282}" type="pres">
      <dgm:prSet presAssocID="{5868D25B-5F06-4D53-B613-775A22847EFF}" presName="root" presStyleCnt="0">
        <dgm:presLayoutVars>
          <dgm:chMax/>
          <dgm:chPref val="4"/>
        </dgm:presLayoutVars>
      </dgm:prSet>
      <dgm:spPr/>
    </dgm:pt>
    <dgm:pt modelId="{B26900F7-A7C4-4F60-8DE3-F8D36D2F954A}" type="pres">
      <dgm:prSet presAssocID="{5868D25B-5F06-4D53-B613-775A22847EFF}" presName="rootComposite" presStyleCnt="0">
        <dgm:presLayoutVars/>
      </dgm:prSet>
      <dgm:spPr/>
    </dgm:pt>
    <dgm:pt modelId="{F38D44F1-4FAD-4292-A1E1-CE7BE8EB9B79}" type="pres">
      <dgm:prSet presAssocID="{5868D25B-5F06-4D53-B613-775A22847EF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BDD277B-C8F9-49BA-BB98-6A964AF4021B}" type="pres">
      <dgm:prSet presAssocID="{5868D25B-5F06-4D53-B613-775A22847EFF}" presName="childShape" presStyleCnt="0">
        <dgm:presLayoutVars>
          <dgm:chMax val="0"/>
          <dgm:chPref val="0"/>
        </dgm:presLayoutVars>
      </dgm:prSet>
      <dgm:spPr/>
    </dgm:pt>
    <dgm:pt modelId="{A9D1D15D-D692-485C-A078-C59247C7416C}" type="pres">
      <dgm:prSet presAssocID="{A2C5A7D4-B447-4C5B-951F-034BD068AE03}" presName="childComposite" presStyleCnt="0">
        <dgm:presLayoutVars>
          <dgm:chMax val="0"/>
          <dgm:chPref val="0"/>
        </dgm:presLayoutVars>
      </dgm:prSet>
      <dgm:spPr/>
    </dgm:pt>
    <dgm:pt modelId="{FA1EA787-3E4A-4514-8F08-917BD6274831}" type="pres">
      <dgm:prSet presAssocID="{A2C5A7D4-B447-4C5B-951F-034BD068AE03}" presName="Image" presStyleLbl="node1" presStyleIdx="0" presStyleCnt="3"/>
      <dgm:spPr/>
    </dgm:pt>
    <dgm:pt modelId="{7D167110-3673-4BEF-B5F4-2CAB35A8EA9C}" type="pres">
      <dgm:prSet presAssocID="{A2C5A7D4-B447-4C5B-951F-034BD068AE0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A898B-5962-428D-9C09-EB1A96D98653}" type="pres">
      <dgm:prSet presAssocID="{C7160869-5D44-4590-AB0E-8DDBD27046B1}" presName="childComposite" presStyleCnt="0">
        <dgm:presLayoutVars>
          <dgm:chMax val="0"/>
          <dgm:chPref val="0"/>
        </dgm:presLayoutVars>
      </dgm:prSet>
      <dgm:spPr/>
    </dgm:pt>
    <dgm:pt modelId="{698FB1A6-51DB-4726-A69D-1A6AB433D388}" type="pres">
      <dgm:prSet presAssocID="{C7160869-5D44-4590-AB0E-8DDBD27046B1}" presName="Image" presStyleLbl="node1" presStyleIdx="1" presStyleCnt="3"/>
      <dgm:spPr/>
    </dgm:pt>
    <dgm:pt modelId="{EEED3E36-3D2B-4521-9902-87C66AB3FE77}" type="pres">
      <dgm:prSet presAssocID="{C7160869-5D44-4590-AB0E-8DDBD27046B1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FF143-C6E9-4D66-94DF-756B41FE6363}" type="pres">
      <dgm:prSet presAssocID="{70978EEE-0256-4969-9C57-0B47D1E7DDB2}" presName="childComposite" presStyleCnt="0">
        <dgm:presLayoutVars>
          <dgm:chMax val="0"/>
          <dgm:chPref val="0"/>
        </dgm:presLayoutVars>
      </dgm:prSet>
      <dgm:spPr/>
    </dgm:pt>
    <dgm:pt modelId="{C2E9C211-EA90-4D0A-8D2B-4E9BBCFF776F}" type="pres">
      <dgm:prSet presAssocID="{70978EEE-0256-4969-9C57-0B47D1E7DDB2}" presName="Image" presStyleLbl="node1" presStyleIdx="2" presStyleCnt="3"/>
      <dgm:spPr/>
    </dgm:pt>
    <dgm:pt modelId="{79ACB3E6-08D4-4C90-B375-9E696FF030DE}" type="pres">
      <dgm:prSet presAssocID="{70978EEE-0256-4969-9C57-0B47D1E7DDB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92E9026-2D86-4EA0-84D1-30CE55A493E6}" type="presOf" srcId="{A2C5A7D4-B447-4C5B-951F-034BD068AE03}" destId="{7D167110-3673-4BEF-B5F4-2CAB35A8EA9C}" srcOrd="0" destOrd="0" presId="urn:microsoft.com/office/officeart/2008/layout/PictureAccentList"/>
    <dgm:cxn modelId="{4F18CE05-1C16-4F6A-A98C-AE240A0EB5B6}" type="presOf" srcId="{C7160869-5D44-4590-AB0E-8DDBD27046B1}" destId="{EEED3E36-3D2B-4521-9902-87C66AB3FE77}" srcOrd="0" destOrd="0" presId="urn:microsoft.com/office/officeart/2008/layout/PictureAccentList"/>
    <dgm:cxn modelId="{FA9E0354-9ACE-420E-8C8D-10C39EDF7275}" srcId="{5868D25B-5F06-4D53-B613-775A22847EFF}" destId="{A2C5A7D4-B447-4C5B-951F-034BD068AE03}" srcOrd="0" destOrd="0" parTransId="{69B3658C-C252-4C65-BBF9-2BA28765CB00}" sibTransId="{942AFB10-6C8C-491F-8B20-BA9CA048471D}"/>
    <dgm:cxn modelId="{370E6FF9-640E-40C3-AC0B-016E055B3A2D}" srcId="{D7028DCB-DCDD-4725-93AB-9E37687DDA5B}" destId="{5868D25B-5F06-4D53-B613-775A22847EFF}" srcOrd="0" destOrd="0" parTransId="{D897F27A-F7E8-499B-9904-643ED8B07E82}" sibTransId="{5ECE28D1-8E4D-4405-94CB-B0C7AB09B187}"/>
    <dgm:cxn modelId="{AAA75047-0DE5-4923-8C00-9F828D981CD0}" type="presOf" srcId="{D7028DCB-DCDD-4725-93AB-9E37687DDA5B}" destId="{41535CF4-A727-4368-BD72-8B5AB84CAFC0}" srcOrd="0" destOrd="0" presId="urn:microsoft.com/office/officeart/2008/layout/PictureAccentList"/>
    <dgm:cxn modelId="{B00D812D-1D3D-4422-8592-EBFD32F28368}" type="presOf" srcId="{5868D25B-5F06-4D53-B613-775A22847EFF}" destId="{F38D44F1-4FAD-4292-A1E1-CE7BE8EB9B79}" srcOrd="0" destOrd="0" presId="urn:microsoft.com/office/officeart/2008/layout/PictureAccentList"/>
    <dgm:cxn modelId="{45B0A3B2-305E-4C42-A3A9-5B2C4EDE89B9}" srcId="{5868D25B-5F06-4D53-B613-775A22847EFF}" destId="{C7160869-5D44-4590-AB0E-8DDBD27046B1}" srcOrd="1" destOrd="0" parTransId="{F2836009-B0EA-430F-BB88-2B9354031379}" sibTransId="{566E63D0-2AD6-4D45-BC7C-8ED76AB16684}"/>
    <dgm:cxn modelId="{258EF79A-5E3E-4BC7-9657-6BE98F3BEDB6}" srcId="{5868D25B-5F06-4D53-B613-775A22847EFF}" destId="{70978EEE-0256-4969-9C57-0B47D1E7DDB2}" srcOrd="2" destOrd="0" parTransId="{D73F5900-5A93-491D-BC1C-60AF8A873B72}" sibTransId="{6E8B2259-9B1C-4D3B-8CD1-F66A72524A92}"/>
    <dgm:cxn modelId="{0B3D6FC7-97C5-4D29-9A76-678BCC902A74}" type="presOf" srcId="{70978EEE-0256-4969-9C57-0B47D1E7DDB2}" destId="{79ACB3E6-08D4-4C90-B375-9E696FF030DE}" srcOrd="0" destOrd="0" presId="urn:microsoft.com/office/officeart/2008/layout/PictureAccentList"/>
    <dgm:cxn modelId="{80AD8B9B-344E-4650-90FD-806FA9D26FF3}" type="presParOf" srcId="{41535CF4-A727-4368-BD72-8B5AB84CAFC0}" destId="{40E5AC0B-D846-4C38-926F-22F703517282}" srcOrd="0" destOrd="0" presId="urn:microsoft.com/office/officeart/2008/layout/PictureAccentList"/>
    <dgm:cxn modelId="{BCA89B85-4101-42E9-A5FB-5D1FC052D1B7}" type="presParOf" srcId="{40E5AC0B-D846-4C38-926F-22F703517282}" destId="{B26900F7-A7C4-4F60-8DE3-F8D36D2F954A}" srcOrd="0" destOrd="0" presId="urn:microsoft.com/office/officeart/2008/layout/PictureAccentList"/>
    <dgm:cxn modelId="{0C2AA50D-1C39-473E-AC3E-9C257E10EC1E}" type="presParOf" srcId="{B26900F7-A7C4-4F60-8DE3-F8D36D2F954A}" destId="{F38D44F1-4FAD-4292-A1E1-CE7BE8EB9B79}" srcOrd="0" destOrd="0" presId="urn:microsoft.com/office/officeart/2008/layout/PictureAccentList"/>
    <dgm:cxn modelId="{4CF907D1-4CF0-44E1-B884-064C8D333B9C}" type="presParOf" srcId="{40E5AC0B-D846-4C38-926F-22F703517282}" destId="{DBDD277B-C8F9-49BA-BB98-6A964AF4021B}" srcOrd="1" destOrd="0" presId="urn:microsoft.com/office/officeart/2008/layout/PictureAccentList"/>
    <dgm:cxn modelId="{7FB0D2E5-F467-4F90-B979-6D565A14032F}" type="presParOf" srcId="{DBDD277B-C8F9-49BA-BB98-6A964AF4021B}" destId="{A9D1D15D-D692-485C-A078-C59247C7416C}" srcOrd="0" destOrd="0" presId="urn:microsoft.com/office/officeart/2008/layout/PictureAccentList"/>
    <dgm:cxn modelId="{2B00C691-DEC6-4F6D-9CF3-D9B595D61F83}" type="presParOf" srcId="{A9D1D15D-D692-485C-A078-C59247C7416C}" destId="{FA1EA787-3E4A-4514-8F08-917BD6274831}" srcOrd="0" destOrd="0" presId="urn:microsoft.com/office/officeart/2008/layout/PictureAccentList"/>
    <dgm:cxn modelId="{0B537645-D1C4-40E7-9F95-7DDDBCDCC4F8}" type="presParOf" srcId="{A9D1D15D-D692-485C-A078-C59247C7416C}" destId="{7D167110-3673-4BEF-B5F4-2CAB35A8EA9C}" srcOrd="1" destOrd="0" presId="urn:microsoft.com/office/officeart/2008/layout/PictureAccentList"/>
    <dgm:cxn modelId="{04140842-2C55-4FC9-86F6-35DBE18D22BE}" type="presParOf" srcId="{DBDD277B-C8F9-49BA-BB98-6A964AF4021B}" destId="{572A898B-5962-428D-9C09-EB1A96D98653}" srcOrd="1" destOrd="0" presId="urn:microsoft.com/office/officeart/2008/layout/PictureAccentList"/>
    <dgm:cxn modelId="{4A9678D8-9EEC-475F-ACCA-DBD676F0D923}" type="presParOf" srcId="{572A898B-5962-428D-9C09-EB1A96D98653}" destId="{698FB1A6-51DB-4726-A69D-1A6AB433D388}" srcOrd="0" destOrd="0" presId="urn:microsoft.com/office/officeart/2008/layout/PictureAccentList"/>
    <dgm:cxn modelId="{B09BFB30-496F-4203-A716-38B9CBD5D0E2}" type="presParOf" srcId="{572A898B-5962-428D-9C09-EB1A96D98653}" destId="{EEED3E36-3D2B-4521-9902-87C66AB3FE77}" srcOrd="1" destOrd="0" presId="urn:microsoft.com/office/officeart/2008/layout/PictureAccentList"/>
    <dgm:cxn modelId="{0F89C4D0-55A3-4794-87DE-082AA10A734E}" type="presParOf" srcId="{DBDD277B-C8F9-49BA-BB98-6A964AF4021B}" destId="{9B6FF143-C6E9-4D66-94DF-756B41FE6363}" srcOrd="2" destOrd="0" presId="urn:microsoft.com/office/officeart/2008/layout/PictureAccentList"/>
    <dgm:cxn modelId="{052C8A58-8689-45D3-8A9A-D7B598308E14}" type="presParOf" srcId="{9B6FF143-C6E9-4D66-94DF-756B41FE6363}" destId="{C2E9C211-EA90-4D0A-8D2B-4E9BBCFF776F}" srcOrd="0" destOrd="0" presId="urn:microsoft.com/office/officeart/2008/layout/PictureAccentList"/>
    <dgm:cxn modelId="{8007C4A2-2487-4D05-AB5F-3B2219453E45}" type="presParOf" srcId="{9B6FF143-C6E9-4D66-94DF-756B41FE6363}" destId="{79ACB3E6-08D4-4C90-B375-9E696FF030D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0E9A3-E302-4879-B49B-FC40685E37C7}">
      <dsp:nvSpPr>
        <dsp:cNvPr id="0" name=""/>
        <dsp:cNvSpPr/>
      </dsp:nvSpPr>
      <dsp:spPr>
        <a:xfrm>
          <a:off x="3463411" y="933"/>
          <a:ext cx="2650240" cy="154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непрерывного развития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51530" y="226926"/>
        <a:ext cx="1874002" cy="1091193"/>
      </dsp:txXfrm>
    </dsp:sp>
    <dsp:sp modelId="{AA9D90CE-E467-4CB6-A24C-42C0D14C85C3}">
      <dsp:nvSpPr>
        <dsp:cNvPr id="0" name=""/>
        <dsp:cNvSpPr/>
      </dsp:nvSpPr>
      <dsp:spPr>
        <a:xfrm rot="2160000">
          <a:off x="5651580" y="1191070"/>
          <a:ext cx="142914" cy="52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655674" y="1282634"/>
        <a:ext cx="100040" cy="312494"/>
      </dsp:txXfrm>
    </dsp:sp>
    <dsp:sp modelId="{19889440-80F7-4B0A-808B-EA1FD3B86A7C}">
      <dsp:nvSpPr>
        <dsp:cNvPr id="0" name=""/>
        <dsp:cNvSpPr/>
      </dsp:nvSpPr>
      <dsp:spPr>
        <a:xfrm>
          <a:off x="5338968" y="1363605"/>
          <a:ext cx="2650240" cy="154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целостного развития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27087" y="1589598"/>
        <a:ext cx="1874002" cy="1091193"/>
      </dsp:txXfrm>
    </dsp:sp>
    <dsp:sp modelId="{96318020-1901-4888-A5DD-70C1C1F75354}">
      <dsp:nvSpPr>
        <dsp:cNvPr id="0" name=""/>
        <dsp:cNvSpPr/>
      </dsp:nvSpPr>
      <dsp:spPr>
        <a:xfrm rot="6480000">
          <a:off x="6117384" y="2966879"/>
          <a:ext cx="383721" cy="52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6192728" y="3016302"/>
        <a:ext cx="268605" cy="312494"/>
      </dsp:txXfrm>
    </dsp:sp>
    <dsp:sp modelId="{C6EB2C27-835B-40AB-A974-8D407EEDB20C}">
      <dsp:nvSpPr>
        <dsp:cNvPr id="0" name=""/>
        <dsp:cNvSpPr/>
      </dsp:nvSpPr>
      <dsp:spPr>
        <a:xfrm>
          <a:off x="4622569" y="3568454"/>
          <a:ext cx="2650240" cy="154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</a:t>
          </a:r>
          <a:r>
            <a:rPr lang="ru-RU" sz="1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деятельностного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подхода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10688" y="3794447"/>
        <a:ext cx="1874002" cy="1091193"/>
      </dsp:txXfrm>
    </dsp:sp>
    <dsp:sp modelId="{986AC1B5-CF62-48F5-8AD4-CF658AE83DD4}">
      <dsp:nvSpPr>
        <dsp:cNvPr id="0" name=""/>
        <dsp:cNvSpPr/>
      </dsp:nvSpPr>
      <dsp:spPr>
        <a:xfrm>
          <a:off x="4695592" y="4079632"/>
          <a:ext cx="175920" cy="52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695592" y="4183796"/>
        <a:ext cx="123144" cy="312494"/>
      </dsp:txXfrm>
    </dsp:sp>
    <dsp:sp modelId="{58D8EC9D-A19B-49C1-8862-ED311C65318A}">
      <dsp:nvSpPr>
        <dsp:cNvPr id="0" name=""/>
        <dsp:cNvSpPr/>
      </dsp:nvSpPr>
      <dsp:spPr>
        <a:xfrm>
          <a:off x="2304253" y="3568454"/>
          <a:ext cx="2650240" cy="154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вариативности и многообразия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92372" y="3794447"/>
        <a:ext cx="1874002" cy="1091193"/>
      </dsp:txXfrm>
    </dsp:sp>
    <dsp:sp modelId="{7A37DF49-6026-48C8-83C6-1589E1DE9101}">
      <dsp:nvSpPr>
        <dsp:cNvPr id="0" name=""/>
        <dsp:cNvSpPr/>
      </dsp:nvSpPr>
      <dsp:spPr>
        <a:xfrm rot="15120000">
          <a:off x="3082669" y="2987536"/>
          <a:ext cx="383721" cy="52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158013" y="3146441"/>
        <a:ext cx="268605" cy="312494"/>
      </dsp:txXfrm>
    </dsp:sp>
    <dsp:sp modelId="{BCF9D9F3-0C3F-427F-9B50-7088F45ED230}">
      <dsp:nvSpPr>
        <dsp:cNvPr id="0" name=""/>
        <dsp:cNvSpPr/>
      </dsp:nvSpPr>
      <dsp:spPr>
        <a:xfrm>
          <a:off x="1587854" y="1363605"/>
          <a:ext cx="2650240" cy="154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Принцип оптимизации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75973" y="1589598"/>
        <a:ext cx="1874002" cy="1091193"/>
      </dsp:txXfrm>
    </dsp:sp>
    <dsp:sp modelId="{C2722D6E-E68B-4626-BDA3-9AA510281A37}">
      <dsp:nvSpPr>
        <dsp:cNvPr id="0" name=""/>
        <dsp:cNvSpPr/>
      </dsp:nvSpPr>
      <dsp:spPr>
        <a:xfrm rot="19440000">
          <a:off x="3776024" y="1195825"/>
          <a:ext cx="142914" cy="52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780118" y="1312589"/>
        <a:ext cx="100040" cy="312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44F1-4FAD-4292-A1E1-CE7BE8EB9B79}">
      <dsp:nvSpPr>
        <dsp:cNvPr id="0" name=""/>
        <dsp:cNvSpPr/>
      </dsp:nvSpPr>
      <dsp:spPr>
        <a:xfrm>
          <a:off x="393799" y="1650"/>
          <a:ext cx="7442001" cy="992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качестве составных частей системы физической куль­туры можно выделить три функционально-автономных и качественно сво­еобразных блока: </a:t>
          </a:r>
          <a:endParaRPr lang="ru-RU" sz="2100" kern="1200" dirty="0"/>
        </a:p>
      </dsp:txBody>
      <dsp:txXfrm>
        <a:off x="422864" y="30715"/>
        <a:ext cx="7383871" cy="934208"/>
      </dsp:txXfrm>
    </dsp:sp>
    <dsp:sp modelId="{FA1EA787-3E4A-4514-8F08-917BD6274831}">
      <dsp:nvSpPr>
        <dsp:cNvPr id="0" name=""/>
        <dsp:cNvSpPr/>
      </dsp:nvSpPr>
      <dsp:spPr>
        <a:xfrm>
          <a:off x="393799" y="1172609"/>
          <a:ext cx="992338" cy="9923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67110-3673-4BEF-B5F4-2CAB35A8EA9C}">
      <dsp:nvSpPr>
        <dsp:cNvPr id="0" name=""/>
        <dsp:cNvSpPr/>
      </dsp:nvSpPr>
      <dsp:spPr>
        <a:xfrm>
          <a:off x="1445678" y="1172609"/>
          <a:ext cx="6390122" cy="9923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блок непосредственной реализации целей физической культуры</a:t>
          </a:r>
          <a:endParaRPr lang="ru-RU" sz="2100" kern="1200" dirty="0"/>
        </a:p>
      </dsp:txBody>
      <dsp:txXfrm>
        <a:off x="1494129" y="1221060"/>
        <a:ext cx="6293220" cy="895436"/>
      </dsp:txXfrm>
    </dsp:sp>
    <dsp:sp modelId="{698FB1A6-51DB-4726-A69D-1A6AB433D388}">
      <dsp:nvSpPr>
        <dsp:cNvPr id="0" name=""/>
        <dsp:cNvSpPr/>
      </dsp:nvSpPr>
      <dsp:spPr>
        <a:xfrm>
          <a:off x="393799" y="2284028"/>
          <a:ext cx="992338" cy="9923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D3E36-3D2B-4521-9902-87C66AB3FE77}">
      <dsp:nvSpPr>
        <dsp:cNvPr id="0" name=""/>
        <dsp:cNvSpPr/>
      </dsp:nvSpPr>
      <dsp:spPr>
        <a:xfrm>
          <a:off x="1445678" y="2284028"/>
          <a:ext cx="6390122" cy="9923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блок обеспечения</a:t>
          </a:r>
          <a:endParaRPr lang="ru-RU" sz="2100" kern="1200" dirty="0"/>
        </a:p>
      </dsp:txBody>
      <dsp:txXfrm>
        <a:off x="1494129" y="2332479"/>
        <a:ext cx="6293220" cy="895436"/>
      </dsp:txXfrm>
    </dsp:sp>
    <dsp:sp modelId="{C2E9C211-EA90-4D0A-8D2B-4E9BBCFF776F}">
      <dsp:nvSpPr>
        <dsp:cNvPr id="0" name=""/>
        <dsp:cNvSpPr/>
      </dsp:nvSpPr>
      <dsp:spPr>
        <a:xfrm>
          <a:off x="393799" y="3395448"/>
          <a:ext cx="992338" cy="9923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CB3E6-08D4-4C90-B375-9E696FF030DE}">
      <dsp:nvSpPr>
        <dsp:cNvPr id="0" name=""/>
        <dsp:cNvSpPr/>
      </dsp:nvSpPr>
      <dsp:spPr>
        <a:xfrm>
          <a:off x="1445678" y="3395448"/>
          <a:ext cx="6390122" cy="9923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блок управления</a:t>
          </a:r>
          <a:endParaRPr lang="ru-RU" sz="2100" kern="1200" dirty="0"/>
        </a:p>
      </dsp:txBody>
      <dsp:txXfrm>
        <a:off x="1494129" y="3443899"/>
        <a:ext cx="6293220" cy="895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892480" cy="410445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Система </a:t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физической культуры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653136"/>
            <a:ext cx="526976" cy="147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64096"/>
          </a:xfrm>
        </p:spPr>
        <p:txBody>
          <a:bodyPr/>
          <a:lstStyle/>
          <a:p>
            <a:pPr algn="ctr"/>
            <a:r>
              <a:rPr lang="ru-RU" sz="3600" dirty="0"/>
              <a:t>Понятие о системе физической </a:t>
            </a:r>
            <a:r>
              <a:rPr lang="ru-RU" sz="3600" dirty="0" smtClean="0"/>
              <a:t>культуры</a:t>
            </a:r>
            <a:endParaRPr lang="ru-RU" sz="36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4968552" cy="1879959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/>
              <a:t>Система </a:t>
            </a:r>
            <a:r>
              <a:rPr lang="ru-RU" sz="1800" dirty="0"/>
              <a:t>– в философском смысле – объективное единство закономерно связанных между собой элементов, предметов, явлений, а также знаний о природе и обществе.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5292080" y="1340768"/>
            <a:ext cx="3600400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Система физической культуры </a:t>
            </a:r>
            <a:r>
              <a:rPr lang="ru-RU" sz="2400" dirty="0"/>
              <a:t>– это упорядоченная совокупность государственных органов, общественных организаций и граждан, осуществляющих деятельность в целях развития физической культуры и спорта в Российской Федерации.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2636912"/>
            <a:ext cx="5494071" cy="42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12968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принципы системы физической культуры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1738"/>
              </p:ext>
            </p:extLst>
          </p:nvPr>
        </p:nvGraphicFramePr>
        <p:xfrm>
          <a:off x="-612576" y="1556792"/>
          <a:ext cx="95770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7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Составные </a:t>
            </a:r>
            <a:r>
              <a:rPr lang="ru-RU" dirty="0"/>
              <a:t>части (элементы) </a:t>
            </a:r>
            <a:r>
              <a:rPr lang="ru-RU" dirty="0" smtClean="0"/>
              <a:t>системы физической культуры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33707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7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404664"/>
            <a:ext cx="3826768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4280" cy="18001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Ядром системы физической культуры является непосредственная дея­тельность по использованию физической культуры по государственной и общественно-самодеятельной линии.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1845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Необходимо отметить, что каждая составная часть системы физичес­кой культуры тоже своего рода система, только более мелкая, подчинен­ная, и называется подсистемой. Иначе говоря, все элементы системы могут выступать в качестве систем и, наоборот, несколько систем вместе могут рассматриваться как одна система. В </a:t>
            </a:r>
            <a:r>
              <a:rPr lang="ru-RU" dirty="0" smtClean="0"/>
              <a:t>частности</a:t>
            </a:r>
            <a:r>
              <a:rPr lang="ru-RU" dirty="0"/>
              <a:t>, можно говорить о системе управления физической культурой на федеральном и муниципаль­ном уровнях, системе научно-методического обеспечения, системе физ­культурно-оздоровительной и спортивно-рекреационной работы среди на­селения, системе подготовки спортсменов и т.д.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57200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Основы системы физической культуры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03231"/>
              </p:ext>
            </p:extLst>
          </p:nvPr>
        </p:nvGraphicFramePr>
        <p:xfrm>
          <a:off x="179510" y="1268413"/>
          <a:ext cx="8784978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/>
                <a:gridCol w="1944216"/>
                <a:gridCol w="1512168"/>
                <a:gridCol w="1944216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Мировоззренческие основы.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Правовые основы.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Научно-методические основы.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Программно-нормативные основы.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Организационные основы.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Мировоззрение, как известно, представляет собой совокуп­ность взглядов и идей, определяющих направленность человече­ской деятельности. 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Правовое обеспечение системы физ. культуры включают в первую очередь «Конституцию РФ, как нормативный правовой акт высшей юридической силы в стране.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Система физической культуры в стране базируется на значительном комплексе достижений науки.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Процесс физ. воспитания в различных образовательных учреждениях осуществляется на основе специально разработанных гос. программ физ. воспитания.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 России функционируют две крупные формы организации фи­зической культуры в общегосударственном масштабе: государ­ственная и общественно-самодеятельная.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323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Система  физической культуры</vt:lpstr>
      <vt:lpstr>Понятие о системе физической культуры</vt:lpstr>
      <vt:lpstr>Общие принципы системы физической культуры</vt:lpstr>
      <vt:lpstr>Составные части (элементы) системы физической культуры</vt:lpstr>
      <vt:lpstr>Презентация PowerPoint</vt:lpstr>
      <vt:lpstr>Презентация PowerPoint</vt:lpstr>
      <vt:lpstr>Основы системы физической культуры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физической культуры</dc:title>
  <dc:creator>ASUS</dc:creator>
  <cp:lastModifiedBy>ASUS</cp:lastModifiedBy>
  <cp:revision>5</cp:revision>
  <dcterms:created xsi:type="dcterms:W3CDTF">2018-10-05T18:08:12Z</dcterms:created>
  <dcterms:modified xsi:type="dcterms:W3CDTF">2018-10-05T19:13:14Z</dcterms:modified>
</cp:coreProperties>
</file>