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74"/>
  </p:normalViewPr>
  <p:slideViewPr>
    <p:cSldViewPr snapToGrid="0" snapToObjects="1">
      <p:cViewPr varScale="1">
        <p:scale>
          <a:sx n="90" d="100"/>
          <a:sy n="90" d="100"/>
        </p:scale>
        <p:origin x="232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2AFE0-6573-AC4F-861B-97C726D81F5D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835C2-37CC-734D-8C2B-BF25FA595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035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E567F64-62A1-6A42-A82E-38AF89E4AF2E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FDD06CF-BE53-BC44-970C-FCDF9116F506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141111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7F64-62A1-6A42-A82E-38AF89E4AF2E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06CF-BE53-BC44-970C-FCDF9116F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897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7F64-62A1-6A42-A82E-38AF89E4AF2E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06CF-BE53-BC44-970C-FCDF9116F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891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7F64-62A1-6A42-A82E-38AF89E4AF2E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06CF-BE53-BC44-970C-FCDF9116F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314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567F64-62A1-6A42-A82E-38AF89E4AF2E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DD06CF-BE53-BC44-970C-FCDF9116F50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64368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7F64-62A1-6A42-A82E-38AF89E4AF2E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06CF-BE53-BC44-970C-FCDF9116F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525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7F64-62A1-6A42-A82E-38AF89E4AF2E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06CF-BE53-BC44-970C-FCDF9116F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722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7F64-62A1-6A42-A82E-38AF89E4AF2E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06CF-BE53-BC44-970C-FCDF9116F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016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7F64-62A1-6A42-A82E-38AF89E4AF2E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06CF-BE53-BC44-970C-FCDF9116F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433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567F64-62A1-6A42-A82E-38AF89E4AF2E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DD06CF-BE53-BC44-970C-FCDF9116F50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3881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567F64-62A1-6A42-A82E-38AF89E4AF2E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DD06CF-BE53-BC44-970C-FCDF9116F50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7042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1E567F64-62A1-6A42-A82E-38AF89E4AF2E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AFDD06CF-BE53-BC44-970C-FCDF9116F50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5410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4.tiff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E0664-1123-1E4E-8DD8-9350A081E8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Устройство компьютера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D27BA8-E538-AD4C-8E51-018C0125AA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Тестирование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2997554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4EC742-60AF-C948-BC2E-3553C6495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ВЕРНО!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31EF9-CCA3-0546-8851-4CC10F410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Снаружи компьютера находится только мышь</a:t>
            </a:r>
          </a:p>
        </p:txBody>
      </p:sp>
      <p:sp>
        <p:nvSpPr>
          <p:cNvPr id="4" name="Стрелка вправо 3">
            <a:hlinkClick r:id="rId2" action="ppaction://hlinksldjump"/>
            <a:extLst>
              <a:ext uri="{FF2B5EF4-FFF2-40B4-BE49-F238E27FC236}">
                <a16:creationId xmlns:a16="http://schemas.microsoft.com/office/drawing/2014/main" id="{416E30BD-3B04-B244-82AE-F6E4D8BEDBF0}"/>
              </a:ext>
            </a:extLst>
          </p:cNvPr>
          <p:cNvSpPr/>
          <p:nvPr/>
        </p:nvSpPr>
        <p:spPr>
          <a:xfrm>
            <a:off x="3257550" y="3600450"/>
            <a:ext cx="5357813" cy="16573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ПРОДОЛЖИТЬ</a:t>
            </a:r>
          </a:p>
        </p:txBody>
      </p:sp>
    </p:spTree>
    <p:extLst>
      <p:ext uri="{BB962C8B-B14F-4D97-AF65-F5344CB8AC3E}">
        <p14:creationId xmlns:p14="http://schemas.microsoft.com/office/powerpoint/2010/main" val="1223206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3B0A2E-526D-B740-B819-25E73F858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Устройство для визуального воспроизведения символьной и графической информации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6DCEFE-3842-094B-BB3F-5F67A7147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ru-RU" sz="2800" dirty="0">
                <a:hlinkClick r:id="rId2" action="ppaction://hlinksldjump"/>
              </a:rPr>
              <a:t>Клавиатура</a:t>
            </a:r>
            <a:endParaRPr lang="ru-RU" sz="2800" dirty="0"/>
          </a:p>
          <a:p>
            <a:pPr>
              <a:lnSpc>
                <a:spcPct val="200000"/>
              </a:lnSpc>
            </a:pPr>
            <a:r>
              <a:rPr lang="ru-RU" sz="2800" dirty="0">
                <a:hlinkClick r:id="rId3" action="ppaction://hlinksldjump"/>
              </a:rPr>
              <a:t>Процессор</a:t>
            </a:r>
            <a:endParaRPr lang="ru-RU" sz="2800" dirty="0"/>
          </a:p>
          <a:p>
            <a:pPr>
              <a:lnSpc>
                <a:spcPct val="200000"/>
              </a:lnSpc>
            </a:pPr>
            <a:r>
              <a:rPr lang="ru-RU" sz="2800" dirty="0">
                <a:hlinkClick r:id="rId3" action="ppaction://hlinksldjump"/>
              </a:rPr>
              <a:t>Сканер</a:t>
            </a:r>
            <a:endParaRPr lang="ru-RU" sz="2800" dirty="0"/>
          </a:p>
          <a:p>
            <a:pPr>
              <a:lnSpc>
                <a:spcPct val="200000"/>
              </a:lnSpc>
            </a:pPr>
            <a:r>
              <a:rPr lang="ru-RU" sz="2800" dirty="0">
                <a:hlinkClick r:id="rId3" action="ppaction://hlinksldjump"/>
              </a:rPr>
              <a:t>Монитор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717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00AE38-87D3-2648-8C35-40DC39266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НЕВЕРНО!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6E9F11-BD64-D041-8ADD-D022B0D0D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Попробуйте еще раз!</a:t>
            </a:r>
          </a:p>
        </p:txBody>
      </p:sp>
      <p:sp>
        <p:nvSpPr>
          <p:cNvPr id="4" name="Стрелка влево 3">
            <a:hlinkClick r:id="rId2" action="ppaction://hlinksldjump"/>
            <a:extLst>
              <a:ext uri="{FF2B5EF4-FFF2-40B4-BE49-F238E27FC236}">
                <a16:creationId xmlns:a16="http://schemas.microsoft.com/office/drawing/2014/main" id="{D4BFA94A-85CA-2D44-AF98-2F3BF863D223}"/>
              </a:ext>
            </a:extLst>
          </p:cNvPr>
          <p:cNvSpPr/>
          <p:nvPr/>
        </p:nvSpPr>
        <p:spPr>
          <a:xfrm>
            <a:off x="4043363" y="3343275"/>
            <a:ext cx="5100637" cy="17573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741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4EC742-60AF-C948-BC2E-3553C6495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ВЕРНО!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31EF9-CCA3-0546-8851-4CC10F410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Для ввода символов используется клавиатура</a:t>
            </a:r>
          </a:p>
        </p:txBody>
      </p:sp>
      <p:sp>
        <p:nvSpPr>
          <p:cNvPr id="4" name="Стрелка вправо 3">
            <a:hlinkClick r:id="rId2" action="ppaction://hlinksldjump"/>
            <a:extLst>
              <a:ext uri="{FF2B5EF4-FFF2-40B4-BE49-F238E27FC236}">
                <a16:creationId xmlns:a16="http://schemas.microsoft.com/office/drawing/2014/main" id="{416E30BD-3B04-B244-82AE-F6E4D8BEDBF0}"/>
              </a:ext>
            </a:extLst>
          </p:cNvPr>
          <p:cNvSpPr/>
          <p:nvPr/>
        </p:nvSpPr>
        <p:spPr>
          <a:xfrm>
            <a:off x="3257550" y="3600450"/>
            <a:ext cx="5357813" cy="16573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ПРОДОЛЖИТЬ</a:t>
            </a:r>
          </a:p>
        </p:txBody>
      </p:sp>
    </p:spTree>
    <p:extLst>
      <p:ext uri="{BB962C8B-B14F-4D97-AF65-F5344CB8AC3E}">
        <p14:creationId xmlns:p14="http://schemas.microsoft.com/office/powerpoint/2010/main" val="3024198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07C5BC-7088-2D41-AEEB-9B3E37681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4772025"/>
          </a:xfrm>
        </p:spPr>
        <p:txBody>
          <a:bodyPr/>
          <a:lstStyle/>
          <a:p>
            <a:pPr algn="ctr"/>
            <a:br>
              <a:rPr lang="ru-RU" dirty="0"/>
            </a:br>
            <a:br>
              <a:rPr lang="ru-RU" dirty="0"/>
            </a:br>
            <a:r>
              <a:rPr lang="ru-RU" b="1" dirty="0"/>
              <a:t>ПОЗДРАВЛЯЕМ!</a:t>
            </a:r>
            <a:br>
              <a:rPr lang="ru-RU" b="1" dirty="0"/>
            </a:br>
            <a:br>
              <a:rPr lang="ru-RU" b="1" dirty="0"/>
            </a:br>
            <a:r>
              <a:rPr lang="ru-RU" b="1" dirty="0"/>
              <a:t>Вы успешно прошли тест!</a:t>
            </a:r>
          </a:p>
        </p:txBody>
      </p:sp>
    </p:spTree>
    <p:extLst>
      <p:ext uri="{BB962C8B-B14F-4D97-AF65-F5344CB8AC3E}">
        <p14:creationId xmlns:p14="http://schemas.microsoft.com/office/powerpoint/2010/main" val="3222601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3B0A2E-526D-B740-B819-25E73F858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Для долговременного хранения пользовательской информации служит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6DCEFE-3842-094B-BB3F-5F67A7147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ru-RU" sz="2800" dirty="0">
                <a:hlinkClick r:id="rId2" action="ppaction://hlinksldjump"/>
              </a:rPr>
              <a:t>ВНЕШНЯЯ ПАМЯТЬ</a:t>
            </a:r>
            <a:endParaRPr lang="ru-RU" sz="2800" dirty="0"/>
          </a:p>
          <a:p>
            <a:pPr>
              <a:lnSpc>
                <a:spcPct val="200000"/>
              </a:lnSpc>
            </a:pPr>
            <a:r>
              <a:rPr lang="ru-RU" sz="2800" dirty="0">
                <a:hlinkClick r:id="rId3" action="ppaction://hlinksldjump"/>
              </a:rPr>
              <a:t>ПРОЦЕССОР</a:t>
            </a:r>
            <a:endParaRPr lang="ru-RU" sz="2800" dirty="0"/>
          </a:p>
          <a:p>
            <a:pPr>
              <a:lnSpc>
                <a:spcPct val="200000"/>
              </a:lnSpc>
            </a:pPr>
            <a:r>
              <a:rPr lang="ru-RU" sz="2800" dirty="0">
                <a:hlinkClick r:id="rId3" action="ppaction://hlinksldjump"/>
              </a:rPr>
              <a:t>ОПЕРАТИВНАЯ ПАМЯТЬ</a:t>
            </a:r>
            <a:endParaRPr lang="ru-RU" sz="2800" dirty="0"/>
          </a:p>
          <a:p>
            <a:pPr>
              <a:lnSpc>
                <a:spcPct val="200000"/>
              </a:lnSpc>
            </a:pPr>
            <a:r>
              <a:rPr lang="ru-RU" sz="2800" dirty="0">
                <a:hlinkClick r:id="rId3" action="ppaction://hlinksldjump"/>
              </a:rPr>
              <a:t>ДИСКОВОД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71410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00AE38-87D3-2648-8C35-40DC39266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НЕВЕРНО!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6E9F11-BD64-D041-8ADD-D022B0D0D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Попробуйте еще раз!</a:t>
            </a:r>
          </a:p>
        </p:txBody>
      </p:sp>
      <p:sp>
        <p:nvSpPr>
          <p:cNvPr id="4" name="Стрелка влево 3">
            <a:hlinkClick r:id="rId2" action="ppaction://hlinksldjump"/>
            <a:extLst>
              <a:ext uri="{FF2B5EF4-FFF2-40B4-BE49-F238E27FC236}">
                <a16:creationId xmlns:a16="http://schemas.microsoft.com/office/drawing/2014/main" id="{D4BFA94A-85CA-2D44-AF98-2F3BF863D223}"/>
              </a:ext>
            </a:extLst>
          </p:cNvPr>
          <p:cNvSpPr/>
          <p:nvPr/>
        </p:nvSpPr>
        <p:spPr>
          <a:xfrm>
            <a:off x="4043363" y="3343275"/>
            <a:ext cx="5100637" cy="17573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494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4EC742-60AF-C948-BC2E-3553C6495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ВЕРНО!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31EF9-CCA3-0546-8851-4CC10F410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Действительно, для долговременного хранения информации используется внешняя память.</a:t>
            </a:r>
          </a:p>
        </p:txBody>
      </p:sp>
      <p:sp>
        <p:nvSpPr>
          <p:cNvPr id="4" name="Стрелка вправо 3">
            <a:hlinkClick r:id="rId2" action="ppaction://hlinksldjump"/>
            <a:extLst>
              <a:ext uri="{FF2B5EF4-FFF2-40B4-BE49-F238E27FC236}">
                <a16:creationId xmlns:a16="http://schemas.microsoft.com/office/drawing/2014/main" id="{416E30BD-3B04-B244-82AE-F6E4D8BEDBF0}"/>
              </a:ext>
            </a:extLst>
          </p:cNvPr>
          <p:cNvSpPr/>
          <p:nvPr/>
        </p:nvSpPr>
        <p:spPr>
          <a:xfrm>
            <a:off x="3257550" y="3600450"/>
            <a:ext cx="5357813" cy="16573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ПРОДОЛЖИТЬ</a:t>
            </a:r>
          </a:p>
        </p:txBody>
      </p:sp>
    </p:spTree>
    <p:extLst>
      <p:ext uri="{BB962C8B-B14F-4D97-AF65-F5344CB8AC3E}">
        <p14:creationId xmlns:p14="http://schemas.microsoft.com/office/powerpoint/2010/main" val="3196575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3B0A2E-526D-B740-B819-25E73F858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При выключении компьютера вся информация теряется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6DCEFE-3842-094B-BB3F-5F67A7147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ru-RU" sz="2800" dirty="0">
                <a:hlinkClick r:id="rId2" action="ppaction://hlinksldjump"/>
              </a:rPr>
              <a:t>На жестком диске</a:t>
            </a:r>
            <a:endParaRPr lang="ru-RU" sz="2800" dirty="0"/>
          </a:p>
          <a:p>
            <a:pPr>
              <a:lnSpc>
                <a:spcPct val="200000"/>
              </a:lnSpc>
            </a:pPr>
            <a:r>
              <a:rPr lang="ru-RU" sz="2800" dirty="0">
                <a:hlinkClick r:id="rId3" action="ppaction://hlinksldjump"/>
              </a:rPr>
              <a:t>На гибком диске</a:t>
            </a:r>
            <a:endParaRPr lang="ru-RU" sz="2800" dirty="0"/>
          </a:p>
          <a:p>
            <a:pPr>
              <a:lnSpc>
                <a:spcPct val="200000"/>
              </a:lnSpc>
            </a:pPr>
            <a:r>
              <a:rPr lang="ru-RU" sz="2800" dirty="0">
                <a:hlinkClick r:id="rId4" action="ppaction://hlinksldjump"/>
              </a:rPr>
              <a:t>В оперативной памяти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54187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00AE38-87D3-2648-8C35-40DC39266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НЕВЕРНО!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6E9F11-BD64-D041-8ADD-D022B0D0D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Попробуйте еще раз!</a:t>
            </a:r>
          </a:p>
        </p:txBody>
      </p:sp>
      <p:sp>
        <p:nvSpPr>
          <p:cNvPr id="4" name="Стрелка влево 3">
            <a:hlinkClick r:id="rId2" action="ppaction://hlinksldjump"/>
            <a:extLst>
              <a:ext uri="{FF2B5EF4-FFF2-40B4-BE49-F238E27FC236}">
                <a16:creationId xmlns:a16="http://schemas.microsoft.com/office/drawing/2014/main" id="{D4BFA94A-85CA-2D44-AF98-2F3BF863D223}"/>
              </a:ext>
            </a:extLst>
          </p:cNvPr>
          <p:cNvSpPr/>
          <p:nvPr/>
        </p:nvSpPr>
        <p:spPr>
          <a:xfrm>
            <a:off x="4043363" y="3343275"/>
            <a:ext cx="5100637" cy="17573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540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4EC742-60AF-C948-BC2E-3553C6495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ВЕРНО!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31EF9-CCA3-0546-8851-4CC10F410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 выключении компьютера информация из оперативной памяти стирается</a:t>
            </a:r>
          </a:p>
        </p:txBody>
      </p:sp>
      <p:sp>
        <p:nvSpPr>
          <p:cNvPr id="4" name="Стрелка вправо 3">
            <a:hlinkClick r:id="rId2" action="ppaction://hlinksldjump"/>
            <a:extLst>
              <a:ext uri="{FF2B5EF4-FFF2-40B4-BE49-F238E27FC236}">
                <a16:creationId xmlns:a16="http://schemas.microsoft.com/office/drawing/2014/main" id="{416E30BD-3B04-B244-82AE-F6E4D8BEDBF0}"/>
              </a:ext>
            </a:extLst>
          </p:cNvPr>
          <p:cNvSpPr/>
          <p:nvPr/>
        </p:nvSpPr>
        <p:spPr>
          <a:xfrm>
            <a:off x="3257550" y="3600450"/>
            <a:ext cx="5357813" cy="16573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ПРОДОЛЖИТЬ</a:t>
            </a:r>
          </a:p>
        </p:txBody>
      </p:sp>
    </p:spTree>
    <p:extLst>
      <p:ext uri="{BB962C8B-B14F-4D97-AF65-F5344CB8AC3E}">
        <p14:creationId xmlns:p14="http://schemas.microsoft.com/office/powerpoint/2010/main" val="3997915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3B0A2E-526D-B740-B819-25E73F858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Какое устройство не находится в системном блоке?</a:t>
            </a:r>
            <a:endParaRPr lang="ru-RU" dirty="0"/>
          </a:p>
        </p:txBody>
      </p:sp>
      <p:pic>
        <p:nvPicPr>
          <p:cNvPr id="6" name="Объект 5">
            <a:hlinkClick r:id="rId2" action="ppaction://hlinksldjump"/>
            <a:extLst>
              <a:ext uri="{FF2B5EF4-FFF2-40B4-BE49-F238E27FC236}">
                <a16:creationId xmlns:a16="http://schemas.microsoft.com/office/drawing/2014/main" id="{3B946FE6-DD78-0242-9155-F94BF4D400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57288" y="2714625"/>
            <a:ext cx="2471738" cy="2471738"/>
          </a:xfrm>
          <a:prstGeom prst="rect">
            <a:avLst/>
          </a:prstGeom>
        </p:spPr>
      </p:pic>
      <p:pic>
        <p:nvPicPr>
          <p:cNvPr id="8" name="Рисунок 7">
            <a:hlinkClick r:id="rId2" action="ppaction://hlinksldjump"/>
            <a:extLst>
              <a:ext uri="{FF2B5EF4-FFF2-40B4-BE49-F238E27FC236}">
                <a16:creationId xmlns:a16="http://schemas.microsoft.com/office/drawing/2014/main" id="{4454A444-3AD3-8F42-ACF0-8B16C2DCC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0945" y="2546259"/>
            <a:ext cx="2419350" cy="2419350"/>
          </a:xfrm>
          <a:prstGeom prst="rect">
            <a:avLst/>
          </a:prstGeom>
        </p:spPr>
      </p:pic>
      <p:pic>
        <p:nvPicPr>
          <p:cNvPr id="9" name="Рисунок 8">
            <a:hlinkClick r:id="rId2" action="ppaction://hlinksldjump"/>
            <a:extLst>
              <a:ext uri="{FF2B5EF4-FFF2-40B4-BE49-F238E27FC236}">
                <a16:creationId xmlns:a16="http://schemas.microsoft.com/office/drawing/2014/main" id="{8DA9A94C-19D4-B84E-A46F-3FE8EAD36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0225" y="2591595"/>
            <a:ext cx="2366167" cy="2366167"/>
          </a:xfrm>
          <a:prstGeom prst="rect">
            <a:avLst/>
          </a:prstGeom>
        </p:spPr>
      </p:pic>
      <p:pic>
        <p:nvPicPr>
          <p:cNvPr id="10" name="Рисунок 9">
            <a:hlinkClick r:id="rId6" action="ppaction://hlinksldjump"/>
            <a:extLst>
              <a:ext uri="{FF2B5EF4-FFF2-40B4-BE49-F238E27FC236}">
                <a16:creationId xmlns:a16="http://schemas.microsoft.com/office/drawing/2014/main" id="{83555C1B-CEBC-0C41-BAFE-3B95492DCB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1565" y="2591595"/>
            <a:ext cx="2840435" cy="280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689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00AE38-87D3-2648-8C35-40DC39266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НЕВЕРНО!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6E9F11-BD64-D041-8ADD-D022B0D0D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Попробуйте еще раз!</a:t>
            </a:r>
          </a:p>
        </p:txBody>
      </p:sp>
      <p:sp>
        <p:nvSpPr>
          <p:cNvPr id="4" name="Стрелка влево 3">
            <a:hlinkClick r:id="rId2" action="ppaction://hlinksldjump"/>
            <a:extLst>
              <a:ext uri="{FF2B5EF4-FFF2-40B4-BE49-F238E27FC236}">
                <a16:creationId xmlns:a16="http://schemas.microsoft.com/office/drawing/2014/main" id="{D4BFA94A-85CA-2D44-AF98-2F3BF863D223}"/>
              </a:ext>
            </a:extLst>
          </p:cNvPr>
          <p:cNvSpPr/>
          <p:nvPr/>
        </p:nvSpPr>
        <p:spPr>
          <a:xfrm>
            <a:off x="4043363" y="3343275"/>
            <a:ext cx="5100637" cy="17573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933382"/>
      </p:ext>
    </p:extLst>
  </p:cSld>
  <p:clrMapOvr>
    <a:masterClrMapping/>
  </p:clrMapOvr>
</p:sld>
</file>

<file path=ppt/theme/theme1.xml><?xml version="1.0" encoding="utf-8"?>
<a:theme xmlns:a="http://schemas.openxmlformats.org/drawingml/2006/main" name="Обрезка">
  <a:themeElements>
    <a:clrScheme name="Обрезка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Обрезка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резк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{8246CCB3-9793-6F45-A004-5C015F333E0B}tf10001072</Template>
  <TotalTime>24</TotalTime>
  <Words>114</Words>
  <Application>Microsoft Macintosh PowerPoint</Application>
  <PresentationFormat>Широкоэкранный</PresentationFormat>
  <Paragraphs>38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Calibri</vt:lpstr>
      <vt:lpstr>Franklin Gothic Book</vt:lpstr>
      <vt:lpstr>Обрезка</vt:lpstr>
      <vt:lpstr>Устройство компьютера</vt:lpstr>
      <vt:lpstr>Для долговременного хранения пользовательской информации служит</vt:lpstr>
      <vt:lpstr>НЕВЕРНО!</vt:lpstr>
      <vt:lpstr>ВЕРНО!</vt:lpstr>
      <vt:lpstr>При выключении компьютера вся информация теряется</vt:lpstr>
      <vt:lpstr>НЕВЕРНО!</vt:lpstr>
      <vt:lpstr>ВЕРНО!</vt:lpstr>
      <vt:lpstr>Какое устройство не находится в системном блоке?</vt:lpstr>
      <vt:lpstr>НЕВЕРНО!</vt:lpstr>
      <vt:lpstr>ВЕРНО!</vt:lpstr>
      <vt:lpstr>Устройство для визуального воспроизведения символьной и графической информации</vt:lpstr>
      <vt:lpstr>НЕВЕРНО!</vt:lpstr>
      <vt:lpstr>ВЕРНО!</vt:lpstr>
      <vt:lpstr>  ПОЗДРАВЛЯЕМ!  Вы успешно прошли тест!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Устройство компьютера</dc:title>
  <dc:creator>Microsoft Office User</dc:creator>
  <cp:lastModifiedBy>Microsoft Office User</cp:lastModifiedBy>
  <cp:revision>3</cp:revision>
  <dcterms:created xsi:type="dcterms:W3CDTF">2019-03-14T16:15:05Z</dcterms:created>
  <dcterms:modified xsi:type="dcterms:W3CDTF">2019-03-14T16:40:04Z</dcterms:modified>
</cp:coreProperties>
</file>